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4" r:id="rId2"/>
    <p:sldMasterId id="2147483708" r:id="rId3"/>
    <p:sldMasterId id="2147483720" r:id="rId4"/>
    <p:sldMasterId id="2147483744" r:id="rId5"/>
  </p:sldMasterIdLst>
  <p:sldIdLst>
    <p:sldId id="257" r:id="rId6"/>
    <p:sldId id="259" r:id="rId7"/>
    <p:sldId id="258" r:id="rId8"/>
    <p:sldId id="261" r:id="rId9"/>
    <p:sldId id="262" r:id="rId10"/>
    <p:sldId id="278" r:id="rId11"/>
    <p:sldId id="279" r:id="rId12"/>
    <p:sldId id="287" r:id="rId13"/>
    <p:sldId id="264" r:id="rId14"/>
    <p:sldId id="269" r:id="rId15"/>
    <p:sldId id="266" r:id="rId16"/>
    <p:sldId id="288" r:id="rId17"/>
    <p:sldId id="289" r:id="rId18"/>
    <p:sldId id="270" r:id="rId19"/>
    <p:sldId id="280" r:id="rId20"/>
    <p:sldId id="271" r:id="rId21"/>
    <p:sldId id="272" r:id="rId22"/>
    <p:sldId id="282" r:id="rId23"/>
    <p:sldId id="273" r:id="rId24"/>
    <p:sldId id="274" r:id="rId25"/>
    <p:sldId id="275" r:id="rId26"/>
    <p:sldId id="277" r:id="rId27"/>
    <p:sldId id="284" r:id="rId28"/>
    <p:sldId id="285" r:id="rId29"/>
    <p:sldId id="286" r:id="rId30"/>
    <p:sldId id="29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86323" autoAdjust="0"/>
  </p:normalViewPr>
  <p:slideViewPr>
    <p:cSldViewPr>
      <p:cViewPr varScale="1">
        <p:scale>
          <a:sx n="74" d="100"/>
          <a:sy n="74" d="100"/>
        </p:scale>
        <p:origin x="-4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D0065BE-0657-4A47-90AD-C21C55E16B19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763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053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14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691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961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5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114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729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487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860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890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March 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March 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March 9, 2020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March 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8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March 9, 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نگهدارنده مکان محتوا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4"/>
          <a:stretch/>
        </p:blipFill>
        <p:spPr>
          <a:xfrm>
            <a:off x="0" y="0"/>
            <a:ext cx="9067800" cy="6705600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539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2" r="17704" b="65761"/>
          <a:stretch/>
        </p:blipFill>
        <p:spPr bwMode="auto">
          <a:xfrm>
            <a:off x="609600" y="1143000"/>
            <a:ext cx="7924800" cy="250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87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6858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600" dirty="0" smtClean="0">
                <a:solidFill>
                  <a:srgbClr val="FF0000"/>
                </a:solidFill>
                <a:cs typeface="Mj_Titr Collage" pitchFamily="2" charset="-78"/>
              </a:rPr>
              <a:t>کارهایی که ایرانیان قبل از عیدِ نوروز انجام می دهند:  </a:t>
            </a:r>
            <a:endParaRPr lang="en-US" sz="3600" dirty="0">
              <a:solidFill>
                <a:srgbClr val="FF0000"/>
              </a:solidFill>
              <a:cs typeface="Mj_Titr Collage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52600"/>
            <a:ext cx="7678297" cy="341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72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1027664"/>
            <a:ext cx="2429434" cy="1143000"/>
          </a:xfrm>
        </p:spPr>
        <p:txBody>
          <a:bodyPr>
            <a:normAutofit/>
          </a:bodyPr>
          <a:lstStyle/>
          <a:p>
            <a:pPr algn="r" rtl="1"/>
            <a:r>
              <a:rPr lang="fa-IR" b="1" dirty="0" smtClean="0">
                <a:cs typeface="B Nazanin" pitchFamily="2" charset="-78"/>
              </a:rPr>
              <a:t>خانه تکانی </a:t>
            </a:r>
            <a:endParaRPr lang="en-US" b="1" dirty="0">
              <a:cs typeface="B Nazanin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9" y="3186478"/>
            <a:ext cx="4191001" cy="295182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r="2778" b="5057"/>
          <a:stretch/>
        </p:blipFill>
        <p:spPr>
          <a:xfrm>
            <a:off x="309092" y="-19318"/>
            <a:ext cx="5177307" cy="408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2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7024744" cy="722864"/>
          </a:xfrm>
        </p:spPr>
        <p:txBody>
          <a:bodyPr/>
          <a:lstStyle/>
          <a:p>
            <a:pPr algn="ctr"/>
            <a:r>
              <a:rPr lang="fa-IR" dirty="0" smtClean="0"/>
              <a:t>جشن نیکوکاری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9994">
            <a:off x="562972" y="2434133"/>
            <a:ext cx="4405929" cy="311880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28800"/>
            <a:ext cx="3998138" cy="415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1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29891" r="19231" b="26056"/>
          <a:stretch/>
        </p:blipFill>
        <p:spPr bwMode="auto">
          <a:xfrm>
            <a:off x="533400" y="2667000"/>
            <a:ext cx="8153400" cy="322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485587"/>
            <a:ext cx="7024744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600" dirty="0" smtClean="0">
                <a:solidFill>
                  <a:srgbClr val="FF0000"/>
                </a:solidFill>
                <a:cs typeface="Mj_Titr Collage" pitchFamily="2" charset="-78"/>
              </a:rPr>
              <a:t>کارهایی که ایرانیان هنگام تحویل سال انجام می دهند:  </a:t>
            </a:r>
            <a:endParaRPr lang="en-US" sz="3600" dirty="0">
              <a:solidFill>
                <a:srgbClr val="FF0000"/>
              </a:solidFill>
              <a:cs typeface="Mj_Titr Collage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2686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t="1992" b="12319"/>
          <a:stretch/>
        </p:blipFill>
        <p:spPr bwMode="auto">
          <a:xfrm>
            <a:off x="1295401" y="152400"/>
            <a:ext cx="7601544" cy="64662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5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62200" y="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Mj_Titr Collage" pitchFamily="2" charset="-78"/>
              </a:rPr>
              <a:t>سفره ی هفت سین</a:t>
            </a:r>
            <a:endParaRPr lang="en-US" sz="3600" dirty="0">
              <a:solidFill>
                <a:srgbClr val="FF0000"/>
              </a:solidFill>
              <a:cs typeface="Mj_Titr Collage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 t="71347" r="17092" b="14131"/>
          <a:stretch/>
        </p:blipFill>
        <p:spPr bwMode="auto">
          <a:xfrm>
            <a:off x="609601" y="936005"/>
            <a:ext cx="8077199" cy="106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0334" r="37768" b="13685"/>
          <a:stretch/>
        </p:blipFill>
        <p:spPr bwMode="auto">
          <a:xfrm>
            <a:off x="533400" y="1828799"/>
            <a:ext cx="8077200" cy="487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297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3" t="6159" r="37055" b="20598"/>
          <a:stretch/>
        </p:blipFill>
        <p:spPr bwMode="auto">
          <a:xfrm>
            <a:off x="685800" y="990600"/>
            <a:ext cx="7848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34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6" r="25626" b="63932"/>
          <a:stretch/>
        </p:blipFill>
        <p:spPr>
          <a:xfrm>
            <a:off x="3429001" y="76200"/>
            <a:ext cx="2645734" cy="23635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" t="27700" r="65203" b="52675"/>
          <a:stretch/>
        </p:blipFill>
        <p:spPr>
          <a:xfrm>
            <a:off x="1142999" y="4092261"/>
            <a:ext cx="1931831" cy="13458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" t="53756" r="65201" b="25774"/>
          <a:stretch/>
        </p:blipFill>
        <p:spPr>
          <a:xfrm>
            <a:off x="6172200" y="4326683"/>
            <a:ext cx="1931831" cy="14037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6" t="76710" r="6998" b="3196"/>
          <a:stretch/>
        </p:blipFill>
        <p:spPr>
          <a:xfrm>
            <a:off x="4503855" y="5368528"/>
            <a:ext cx="1787762" cy="13780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" t="78106" r="65201" b="1424"/>
          <a:stretch/>
        </p:blipFill>
        <p:spPr>
          <a:xfrm>
            <a:off x="2468993" y="5438103"/>
            <a:ext cx="1931831" cy="14037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0" t="6783" r="2120" b="74732"/>
          <a:stretch/>
        </p:blipFill>
        <p:spPr>
          <a:xfrm>
            <a:off x="3657600" y="2438401"/>
            <a:ext cx="2087417" cy="13261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0" t="36370" r="53034" b="53445"/>
          <a:stretch/>
        </p:blipFill>
        <p:spPr>
          <a:xfrm>
            <a:off x="6629400" y="2962512"/>
            <a:ext cx="1843183" cy="9011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6" t="53333" r="5610" b="25321"/>
          <a:stretch/>
        </p:blipFill>
        <p:spPr>
          <a:xfrm>
            <a:off x="838200" y="2730202"/>
            <a:ext cx="1893195" cy="14638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6" t="27650" r="29993" b="44699"/>
          <a:stretch/>
        </p:blipFill>
        <p:spPr>
          <a:xfrm>
            <a:off x="3276600" y="3764524"/>
            <a:ext cx="1227255" cy="15339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0" r="76300" b="72336"/>
          <a:stretch/>
        </p:blipFill>
        <p:spPr>
          <a:xfrm>
            <a:off x="6858000" y="990600"/>
            <a:ext cx="1614583" cy="17396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8" t="5789" r="31207"/>
          <a:stretch/>
        </p:blipFill>
        <p:spPr>
          <a:xfrm>
            <a:off x="685800" y="951962"/>
            <a:ext cx="685801" cy="17782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8" t="5789" r="31207"/>
          <a:stretch/>
        </p:blipFill>
        <p:spPr>
          <a:xfrm>
            <a:off x="1371600" y="964961"/>
            <a:ext cx="685801" cy="17782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9" t="3361" r="32129" b="73362"/>
          <a:stretch/>
        </p:blipFill>
        <p:spPr>
          <a:xfrm>
            <a:off x="4503855" y="3886200"/>
            <a:ext cx="1314452" cy="133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17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2" t="5073" r="38380" b="47006"/>
          <a:stretch/>
        </p:blipFill>
        <p:spPr bwMode="auto">
          <a:xfrm>
            <a:off x="533400" y="1752600"/>
            <a:ext cx="7696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67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0891"/>
            <a:ext cx="60198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7024744" cy="875264"/>
          </a:xfrm>
        </p:spPr>
        <p:txBody>
          <a:bodyPr>
            <a:normAutofit/>
          </a:bodyPr>
          <a:lstStyle/>
          <a:p>
            <a:pPr algn="ctr" rtl="1"/>
            <a:r>
              <a:rPr lang="fa-IR" sz="4400" b="1" dirty="0" smtClean="0">
                <a:solidFill>
                  <a:srgbClr val="FF0000"/>
                </a:solidFill>
                <a:cs typeface="B Nazanin" pitchFamily="2" charset="-78"/>
              </a:rPr>
              <a:t>در نوروز 99 دید و بازدید </a:t>
            </a:r>
            <a:r>
              <a:rPr lang="fa-IR" sz="4400" b="1" dirty="0" smtClean="0">
                <a:solidFill>
                  <a:srgbClr val="FF0000"/>
                </a:solidFill>
                <a:cs typeface="B Nazanin" pitchFamily="2" charset="-78"/>
              </a:rPr>
              <a:t>نرویم.</a:t>
            </a:r>
            <a:endParaRPr lang="en-US" sz="44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09800"/>
            <a:ext cx="6172200" cy="3432175"/>
          </a:xfrm>
        </p:spPr>
      </p:pic>
    </p:spTree>
    <p:extLst>
      <p:ext uri="{BB962C8B-B14F-4D97-AF65-F5344CB8AC3E}">
        <p14:creationId xmlns:p14="http://schemas.microsoft.com/office/powerpoint/2010/main" val="2369607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12319" r="36443" b="41373"/>
          <a:stretch/>
        </p:blipFill>
        <p:spPr bwMode="auto">
          <a:xfrm>
            <a:off x="533400" y="1828800"/>
            <a:ext cx="8077200" cy="338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54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6" t="32427" r="40009" b="13406"/>
          <a:stretch/>
        </p:blipFill>
        <p:spPr bwMode="auto">
          <a:xfrm>
            <a:off x="1752600" y="1143000"/>
            <a:ext cx="641201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364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228600"/>
            <a:ext cx="604311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dirty="0" smtClean="0"/>
              <a:t>تلاش و فعالیت های تو در خانه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56597" y="1219200"/>
            <a:ext cx="3581400" cy="365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 rtl="1">
              <a:lnSpc>
                <a:spcPct val="120000"/>
              </a:lnSpc>
            </a:pP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1- در مورد یکی از «سین» های سفره هفت سین تحقیق کن و در یک برگه  آچار بنویس، دلیل گذاشتن آن «</a:t>
            </a: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سین»در </a:t>
            </a: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سفره </a:t>
            </a: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چیست؟ و </a:t>
            </a: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نماد چه چیزی می باشد</a:t>
            </a: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؟ </a:t>
            </a: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18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14400" y="228600"/>
            <a:ext cx="604311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dirty="0" smtClean="0"/>
              <a:t>تلاش و فعالیت های تو در خانه 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89490" y="1066800"/>
            <a:ext cx="3581400" cy="365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 rtl="1">
              <a:lnSpc>
                <a:spcPct val="120000"/>
              </a:lnSpc>
            </a:pPr>
            <a:r>
              <a:rPr lang="fa-IR" sz="3200" b="1" dirty="0" smtClean="0">
                <a:solidFill>
                  <a:schemeClr val="tx1"/>
                </a:solidFill>
                <a:cs typeface="B Nazanin" pitchFamily="2" charset="-78"/>
              </a:rPr>
              <a:t>2- اگر قرار بود به جای هفت سین، هفت «ک» روی سفره ی می گذاشتی، چه چیزهایی را انتخاب می کردی؟ </a:t>
            </a:r>
            <a:endParaRPr lang="fa-IR" sz="44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/>
            <a:endParaRPr lang="en-US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255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14400" y="228600"/>
            <a:ext cx="604311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dirty="0" smtClean="0"/>
              <a:t>تلاش و فعالیت های تو در خانه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53000" y="1371600"/>
            <a:ext cx="3581400" cy="3314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>
              <a:lnSpc>
                <a:spcPct val="120000"/>
              </a:lnSpc>
            </a:pP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3- </a:t>
            </a: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در کارهای قبل و هنگام عید نوروز مثل خانه تکانی، جشن نیکوکاری و... شرکت کن و گزارش تصویری آن را در گروه به اشتراک بگذار.</a:t>
            </a:r>
            <a:endParaRPr lang="fa-IR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234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6000" b="1" dirty="0" smtClean="0">
                <a:solidFill>
                  <a:srgbClr val="FF0000"/>
                </a:solidFill>
                <a:cs typeface="B Nazanin" pitchFamily="2" charset="-78"/>
              </a:rPr>
              <a:t>عیدتان مبارک </a:t>
            </a:r>
            <a:endParaRPr lang="en-US" sz="60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7"/>
          <a:stretch/>
        </p:blipFill>
        <p:spPr>
          <a:xfrm>
            <a:off x="2667000" y="1237502"/>
            <a:ext cx="3962400" cy="506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0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14800" y="304800"/>
            <a:ext cx="480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5400" b="1" baseline="-25000" dirty="0">
                <a:solidFill>
                  <a:srgbClr val="00B050"/>
                </a:solidFill>
                <a:cs typeface="Mj_Titr Collage" pitchFamily="2" charset="-78"/>
              </a:rPr>
              <a:t>کلاس </a:t>
            </a:r>
            <a:r>
              <a:rPr lang="fa-IR" sz="5400" b="1" baseline="-25000" dirty="0" smtClean="0">
                <a:solidFill>
                  <a:srgbClr val="00B050"/>
                </a:solidFill>
                <a:cs typeface="Mj_Titr Collage" pitchFamily="2" charset="-78"/>
              </a:rPr>
              <a:t>مجازی دوم دبستان</a:t>
            </a:r>
          </a:p>
          <a:p>
            <a:pPr algn="ctr" rtl="1">
              <a:lnSpc>
                <a:spcPct val="150000"/>
              </a:lnSpc>
            </a:pPr>
            <a:r>
              <a:rPr lang="fa-IR" sz="5400" b="1" baseline="-25000" dirty="0" smtClean="0">
                <a:solidFill>
                  <a:srgbClr val="00B050"/>
                </a:solidFill>
                <a:cs typeface="Mj_Titr Collage" pitchFamily="2" charset="-78"/>
              </a:rPr>
              <a:t>بخوانیم</a:t>
            </a:r>
          </a:p>
          <a:p>
            <a:pPr algn="ctr" rtl="1">
              <a:lnSpc>
                <a:spcPct val="150000"/>
              </a:lnSpc>
            </a:pPr>
            <a:r>
              <a:rPr lang="fa-IR" sz="5400" b="1" baseline="-25000" dirty="0" smtClean="0">
                <a:solidFill>
                  <a:srgbClr val="FF0000"/>
                </a:solidFill>
                <a:cs typeface="Mj_Titr Collage" pitchFamily="2" charset="-78"/>
              </a:rPr>
              <a:t>درس</a:t>
            </a:r>
            <a:r>
              <a:rPr lang="en-US" sz="5400" b="1" baseline="-25000" dirty="0" smtClean="0">
                <a:solidFill>
                  <a:srgbClr val="FF0000"/>
                </a:solidFill>
                <a:cs typeface="Mj_Titr Collage" pitchFamily="2" charset="-78"/>
              </a:rPr>
              <a:t> </a:t>
            </a:r>
            <a:r>
              <a:rPr lang="fa-IR" sz="5400" b="1" baseline="-25000" dirty="0" smtClean="0">
                <a:solidFill>
                  <a:srgbClr val="FF0000"/>
                </a:solidFill>
                <a:cs typeface="Mj_Titr Collage" pitchFamily="2" charset="-78"/>
              </a:rPr>
              <a:t>چهاردهم</a:t>
            </a:r>
            <a:endParaRPr lang="fa-IR" sz="5400" b="1" baseline="-25000" dirty="0">
              <a:solidFill>
                <a:srgbClr val="FF0000"/>
              </a:solidFill>
              <a:cs typeface="Mj_Titr Collage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baseline="-25000" dirty="0" smtClean="0">
                <a:solidFill>
                  <a:srgbClr val="FF0000"/>
                </a:solidFill>
                <a:cs typeface="Mj_Titr Collage" pitchFamily="2" charset="-78"/>
              </a:rPr>
              <a:t> نوروز</a:t>
            </a:r>
            <a:endParaRPr lang="fa-IR" sz="5400" b="1" baseline="-25000" dirty="0" smtClean="0">
              <a:solidFill>
                <a:srgbClr val="FF0000"/>
              </a:solidFill>
              <a:cs typeface="Mj_Titr Collage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" y="2421082"/>
            <a:ext cx="4648200" cy="44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0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2" t="8333" r="19682" b="145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6" t="7387" r="19348" b="1408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44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7" r="17907" b="70423"/>
          <a:stretch/>
        </p:blipFill>
        <p:spPr bwMode="auto">
          <a:xfrm>
            <a:off x="558085" y="990600"/>
            <a:ext cx="8001000" cy="2163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36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990600"/>
            <a:ext cx="3572434" cy="799064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b="1" dirty="0" smtClean="0">
                <a:cs typeface="B Nazanin" pitchFamily="2" charset="-78"/>
              </a:rPr>
              <a:t>کریسمس</a:t>
            </a:r>
            <a:endParaRPr lang="en-US" b="1" dirty="0">
              <a:cs typeface="B Nazanin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" t="16351" r="43968" b="16839"/>
          <a:stretch/>
        </p:blipFill>
        <p:spPr>
          <a:xfrm>
            <a:off x="290560" y="1295400"/>
            <a:ext cx="4891039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4527">
            <a:off x="5308675" y="2786297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58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2160" y="914400"/>
            <a:ext cx="2810434" cy="1143000"/>
          </a:xfrm>
        </p:spPr>
        <p:txBody>
          <a:bodyPr>
            <a:noAutofit/>
          </a:bodyPr>
          <a:lstStyle/>
          <a:p>
            <a:pPr algn="r" rtl="1"/>
            <a:r>
              <a:rPr lang="fa-IR" sz="4400" b="1" dirty="0" smtClean="0">
                <a:cs typeface="B Nazanin" pitchFamily="2" charset="-78"/>
              </a:rPr>
              <a:t>جشن سال نو چینی ها </a:t>
            </a:r>
            <a:endParaRPr lang="en-US" sz="4400" b="1" dirty="0">
              <a:cs typeface="B Nazanin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3849211"/>
            <a:ext cx="5334000" cy="26754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6707"/>
            <a:ext cx="4800600" cy="2809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357437"/>
            <a:ext cx="4038600" cy="265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4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62318" y="4572000"/>
            <a:ext cx="7329544" cy="152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>
              <a:lnSpc>
                <a:spcPct val="250000"/>
              </a:lnSpc>
            </a:pPr>
            <a:r>
              <a:rPr lang="fa-IR" sz="4800" dirty="0" smtClean="0">
                <a:solidFill>
                  <a:srgbClr val="FF0000"/>
                </a:solidFill>
                <a:latin typeface="IranNastaliq" pitchFamily="2" charset="0"/>
                <a:cs typeface="IranNastaliq" pitchFamily="2" charset="0"/>
              </a:rPr>
              <a:t>نخستین: اوّلین                       آغاز: شروع </a:t>
            </a:r>
            <a:endParaRPr lang="en-US" sz="4800" dirty="0">
              <a:solidFill>
                <a:srgbClr val="FF0000"/>
              </a:solidFill>
              <a:latin typeface="IranNastaliq" pitchFamily="2" charset="0"/>
              <a:cs typeface="IranNastaliq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29529" r="18212" b="11972"/>
          <a:stretch/>
        </p:blipFill>
        <p:spPr bwMode="auto">
          <a:xfrm>
            <a:off x="533400" y="311239"/>
            <a:ext cx="8153400" cy="427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302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Default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Custom 2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FF0000"/>
      </a:accent1>
      <a:accent2>
        <a:srgbClr val="71685A"/>
      </a:accent2>
      <a:accent3>
        <a:srgbClr val="FFA365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djacenc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222</TotalTime>
  <Words>198</Words>
  <Application>Microsoft Office PowerPoint</Application>
  <PresentationFormat>On-screen Show (4:3)</PresentationFormat>
  <Paragraphs>46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Default Theme</vt:lpstr>
      <vt:lpstr>Austin</vt:lpstr>
      <vt:lpstr>Adjacency</vt:lpstr>
      <vt:lpstr>Office Theme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کریسمس</vt:lpstr>
      <vt:lpstr>جشن سال نو چینی ها </vt:lpstr>
      <vt:lpstr>PowerPoint Presentation</vt:lpstr>
      <vt:lpstr>PowerPoint Presentation</vt:lpstr>
      <vt:lpstr>PowerPoint Presentation</vt:lpstr>
      <vt:lpstr>خانه تکانی </vt:lpstr>
      <vt:lpstr>جشن نیکوکاری</vt:lpstr>
      <vt:lpstr>کارهایی که ایرانیان هنگام تحویل سال انجام می دهند: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در نوروز 99 دید و بازدید نرویم.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عیدتان مبارک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rayaboard</dc:creator>
  <cp:lastModifiedBy>rayaboard</cp:lastModifiedBy>
  <cp:revision>57</cp:revision>
  <dcterms:created xsi:type="dcterms:W3CDTF">2020-03-08T11:10:29Z</dcterms:created>
  <dcterms:modified xsi:type="dcterms:W3CDTF">2020-03-09T10:49:16Z</dcterms:modified>
</cp:coreProperties>
</file>