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1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0C8"/>
    <a:srgbClr val="59655B"/>
    <a:srgbClr val="353535"/>
    <a:srgbClr val="F3EDDE"/>
    <a:srgbClr val="F1ECDD"/>
    <a:srgbClr val="FFFFFF"/>
    <a:srgbClr val="2E5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4660"/>
  </p:normalViewPr>
  <p:slideViewPr>
    <p:cSldViewPr snapToGrid="0">
      <p:cViewPr varScale="1">
        <p:scale>
          <a:sx n="88" d="100"/>
          <a:sy n="88" d="100"/>
        </p:scale>
        <p:origin x="84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31T21:41:19.495" idx="1">
    <p:pos x="10" y="10"/>
    <p:text/>
    <p:extLst>
      <p:ext uri="{C676402C-5697-4E1C-873F-D02D1690AC5C}">
        <p15:threadingInfo xmlns:p15="http://schemas.microsoft.com/office/powerpoint/2012/main" timeZoneBias="-27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500A2-2DB1-425A-8100-D80F61BAFDB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26E64B-0F63-419A-A295-CB52EE8A9547}">
      <dgm:prSet phldrT="[Text]" custT="1"/>
      <dgm:spPr/>
      <dgm:t>
        <a:bodyPr/>
        <a:lstStyle/>
        <a:p>
          <a:r>
            <a:rPr lang="fa-IR" sz="2400" dirty="0" smtClean="0">
              <a:cs typeface="0 Nazanin" panose="00000400000000000000" pitchFamily="2" charset="-78"/>
            </a:rPr>
            <a:t>راه فکرم</a:t>
          </a:r>
          <a:endParaRPr lang="en-US" sz="2400" dirty="0">
            <a:cs typeface="0 Nazanin" panose="00000400000000000000" pitchFamily="2" charset="-78"/>
          </a:endParaRPr>
        </a:p>
      </dgm:t>
    </dgm:pt>
    <dgm:pt modelId="{74B41C33-9131-4E48-902C-FE779D36BA9B}" type="parTrans" cxnId="{A77D502D-92CA-4B0F-B141-1AFA7DD250E1}">
      <dgm:prSet/>
      <dgm:spPr/>
      <dgm:t>
        <a:bodyPr/>
        <a:lstStyle/>
        <a:p>
          <a:endParaRPr lang="en-US"/>
        </a:p>
      </dgm:t>
    </dgm:pt>
    <dgm:pt modelId="{0792584B-6DCF-487D-9A98-BEDC70E9BA42}" type="sibTrans" cxnId="{A77D502D-92CA-4B0F-B141-1AFA7DD250E1}">
      <dgm:prSet/>
      <dgm:spPr/>
      <dgm:t>
        <a:bodyPr/>
        <a:lstStyle/>
        <a:p>
          <a:endParaRPr lang="en-US"/>
        </a:p>
      </dgm:t>
    </dgm:pt>
    <dgm:pt modelId="{5EE3CCAA-9010-4BC9-9480-2A1C20AF1810}">
      <dgm:prSet phldrT="[Text]"/>
      <dgm:spPr/>
      <dgm:t>
        <a:bodyPr/>
        <a:lstStyle/>
        <a:p>
          <a:r>
            <a:rPr lang="fa-IR" dirty="0" smtClean="0">
              <a:solidFill>
                <a:schemeClr val="bg1"/>
              </a:solidFill>
              <a:cs typeface="0 Nazanin" panose="00000400000000000000" pitchFamily="2" charset="-78"/>
            </a:rPr>
            <a:t>راه: هسته</a:t>
          </a:r>
          <a:endParaRPr lang="en-US" dirty="0">
            <a:solidFill>
              <a:schemeClr val="bg1"/>
            </a:solidFill>
            <a:cs typeface="0 Nazanin" panose="00000400000000000000" pitchFamily="2" charset="-78"/>
          </a:endParaRPr>
        </a:p>
      </dgm:t>
    </dgm:pt>
    <dgm:pt modelId="{C7398A99-206D-4CAC-829A-10AB6472218D}" type="parTrans" cxnId="{6CD2B086-D163-4162-ACFA-270BBBCC4E6E}">
      <dgm:prSet/>
      <dgm:spPr/>
      <dgm:t>
        <a:bodyPr/>
        <a:lstStyle/>
        <a:p>
          <a:endParaRPr lang="en-US"/>
        </a:p>
      </dgm:t>
    </dgm:pt>
    <dgm:pt modelId="{4E6C44D6-C433-437A-9F25-9584169057F1}" type="sibTrans" cxnId="{6CD2B086-D163-4162-ACFA-270BBBCC4E6E}">
      <dgm:prSet/>
      <dgm:spPr/>
      <dgm:t>
        <a:bodyPr/>
        <a:lstStyle/>
        <a:p>
          <a:endParaRPr lang="en-US"/>
        </a:p>
      </dgm:t>
    </dgm:pt>
    <dgm:pt modelId="{E00E52C0-BBFE-4953-8735-F029D687BC30}">
      <dgm:prSet phldrT="[Text]"/>
      <dgm:spPr/>
      <dgm:t>
        <a:bodyPr/>
        <a:lstStyle/>
        <a:p>
          <a:r>
            <a:rPr lang="fa-IR" dirty="0" smtClean="0">
              <a:cs typeface="0 Nazanin" panose="00000400000000000000" pitchFamily="2" charset="-78"/>
            </a:rPr>
            <a:t>فکر: مضاف الیه</a:t>
          </a:r>
          <a:endParaRPr lang="en-US" dirty="0">
            <a:cs typeface="0 Nazanin" panose="00000400000000000000" pitchFamily="2" charset="-78"/>
          </a:endParaRPr>
        </a:p>
      </dgm:t>
    </dgm:pt>
    <dgm:pt modelId="{993FB285-74D2-4F3E-8021-FD701E4FF22E}" type="parTrans" cxnId="{6D5DA21B-370C-4BD2-98CB-D6A095078AA8}">
      <dgm:prSet/>
      <dgm:spPr/>
      <dgm:t>
        <a:bodyPr/>
        <a:lstStyle/>
        <a:p>
          <a:endParaRPr lang="en-US"/>
        </a:p>
      </dgm:t>
    </dgm:pt>
    <dgm:pt modelId="{AB328D62-8AD2-4AED-A770-814362F3095D}" type="sibTrans" cxnId="{6D5DA21B-370C-4BD2-98CB-D6A095078AA8}">
      <dgm:prSet/>
      <dgm:spPr/>
      <dgm:t>
        <a:bodyPr/>
        <a:lstStyle/>
        <a:p>
          <a:endParaRPr lang="en-US"/>
        </a:p>
      </dgm:t>
    </dgm:pt>
    <dgm:pt modelId="{E4D76C25-E5EC-4E04-9C44-306FBEC5736F}">
      <dgm:prSet phldrT="[Text]" custT="1"/>
      <dgm:spPr/>
      <dgm:t>
        <a:bodyPr/>
        <a:lstStyle/>
        <a:p>
          <a:r>
            <a:rPr lang="fa-IR" sz="1600" dirty="0" smtClean="0">
              <a:cs typeface="0 Nazanin" panose="00000400000000000000" pitchFamily="2" charset="-78"/>
            </a:rPr>
            <a:t>م: مضاف الیه مضاف الیه</a:t>
          </a:r>
          <a:endParaRPr lang="en-US" sz="1600" dirty="0">
            <a:cs typeface="0 Nazanin" panose="00000400000000000000" pitchFamily="2" charset="-78"/>
          </a:endParaRPr>
        </a:p>
      </dgm:t>
    </dgm:pt>
    <dgm:pt modelId="{8AF5CE5A-F1C3-4755-869F-E75B74452826}" type="parTrans" cxnId="{7CB5F1AB-B70A-45AF-94A2-A4D2A50CF0B6}">
      <dgm:prSet/>
      <dgm:spPr/>
      <dgm:t>
        <a:bodyPr/>
        <a:lstStyle/>
        <a:p>
          <a:endParaRPr lang="en-US"/>
        </a:p>
      </dgm:t>
    </dgm:pt>
    <dgm:pt modelId="{A4D42EA6-F802-4DA1-BB95-9D8848098951}" type="sibTrans" cxnId="{7CB5F1AB-B70A-45AF-94A2-A4D2A50CF0B6}">
      <dgm:prSet/>
      <dgm:spPr/>
      <dgm:t>
        <a:bodyPr/>
        <a:lstStyle/>
        <a:p>
          <a:endParaRPr lang="en-US"/>
        </a:p>
      </dgm:t>
    </dgm:pt>
    <dgm:pt modelId="{FCC854EA-FE0B-4AAD-ACA7-5ED1ADAFD4E3}" type="pres">
      <dgm:prSet presAssocID="{0F6500A2-2DB1-425A-8100-D80F61BAFDB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D85D32-1C87-468B-B117-8BAF88C6D55D}" type="pres">
      <dgm:prSet presAssocID="{2B26E64B-0F63-419A-A295-CB52EE8A9547}" presName="root1" presStyleCnt="0"/>
      <dgm:spPr/>
    </dgm:pt>
    <dgm:pt modelId="{EFD1830D-CD3F-420F-99F6-19BB30BF8F57}" type="pres">
      <dgm:prSet presAssocID="{2B26E64B-0F63-419A-A295-CB52EE8A9547}" presName="LevelOneTextNode" presStyleLbl="node0" presStyleIdx="0" presStyleCnt="1" custAng="5400000" custScaleX="119098" custScaleY="66449" custLinFactX="200000" custLinFactNeighborX="214827" custLinFactNeighborY="-21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5A418B-810A-4962-A56F-EAA9CC3AFC36}" type="pres">
      <dgm:prSet presAssocID="{2B26E64B-0F63-419A-A295-CB52EE8A9547}" presName="level2hierChild" presStyleCnt="0"/>
      <dgm:spPr/>
    </dgm:pt>
    <dgm:pt modelId="{E6F8B9E5-83C7-4D25-9FB8-4F1E4B1066BC}" type="pres">
      <dgm:prSet presAssocID="{C7398A99-206D-4CAC-829A-10AB6472218D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DD78BEB-80F4-4161-8832-079EBDD20270}" type="pres">
      <dgm:prSet presAssocID="{C7398A99-206D-4CAC-829A-10AB6472218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26069904-D929-4E87-B0EA-74010C63B51A}" type="pres">
      <dgm:prSet presAssocID="{5EE3CCAA-9010-4BC9-9480-2A1C20AF1810}" presName="root2" presStyleCnt="0"/>
      <dgm:spPr/>
    </dgm:pt>
    <dgm:pt modelId="{51E5EB4D-7BF0-473C-AEAA-DC97C01D3E48}" type="pres">
      <dgm:prSet presAssocID="{5EE3CCAA-9010-4BC9-9480-2A1C20AF1810}" presName="LevelTwoTextNode" presStyleLbl="node2" presStyleIdx="0" presStyleCnt="3" custScaleX="118640" custLinFactX="-200000" custLinFactY="-332510" custLinFactNeighborX="-259294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E3EF5-54C1-411A-A644-F49B3B5D4D42}" type="pres">
      <dgm:prSet presAssocID="{5EE3CCAA-9010-4BC9-9480-2A1C20AF1810}" presName="level3hierChild" presStyleCnt="0"/>
      <dgm:spPr/>
    </dgm:pt>
    <dgm:pt modelId="{8CD2B94E-3795-46F7-84B7-FF946B8E6E40}" type="pres">
      <dgm:prSet presAssocID="{993FB285-74D2-4F3E-8021-FD701E4FF22E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00706CA6-C51F-453D-8888-D4DF5F7CC4AF}" type="pres">
      <dgm:prSet presAssocID="{993FB285-74D2-4F3E-8021-FD701E4FF22E}" presName="connTx" presStyleLbl="parChTrans1D2" presStyleIdx="1" presStyleCnt="3"/>
      <dgm:spPr/>
      <dgm:t>
        <a:bodyPr/>
        <a:lstStyle/>
        <a:p>
          <a:endParaRPr lang="en-US"/>
        </a:p>
      </dgm:t>
    </dgm:pt>
    <dgm:pt modelId="{171EBE71-788E-4049-B7F6-AEF57FE815B3}" type="pres">
      <dgm:prSet presAssocID="{E00E52C0-BBFE-4953-8735-F029D687BC30}" presName="root2" presStyleCnt="0"/>
      <dgm:spPr/>
    </dgm:pt>
    <dgm:pt modelId="{C9751500-10C9-49FA-8608-F032419C19B2}" type="pres">
      <dgm:prSet presAssocID="{E00E52C0-BBFE-4953-8735-F029D687BC30}" presName="LevelTwoTextNode" presStyleLbl="node2" presStyleIdx="1" presStyleCnt="3" custScaleX="117475" custLinFactX="-16694" custLinFactNeighborX="-100000" custLinFactNeighborY="-972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98F3AA-836E-4A7B-937E-13AB41667397}" type="pres">
      <dgm:prSet presAssocID="{E00E52C0-BBFE-4953-8735-F029D687BC30}" presName="level3hierChild" presStyleCnt="0"/>
      <dgm:spPr/>
    </dgm:pt>
    <dgm:pt modelId="{5CBD4563-64AC-47B9-BA99-5259DE00CB23}" type="pres">
      <dgm:prSet presAssocID="{8AF5CE5A-F1C3-4755-869F-E75B7445282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F9D06FC-5C69-458B-ACB1-D02C362C7AAF}" type="pres">
      <dgm:prSet presAssocID="{8AF5CE5A-F1C3-4755-869F-E75B7445282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19C893C-A7BB-4314-84F3-DC42C04DD57A}" type="pres">
      <dgm:prSet presAssocID="{E4D76C25-E5EC-4E04-9C44-306FBEC5736F}" presName="root2" presStyleCnt="0"/>
      <dgm:spPr/>
    </dgm:pt>
    <dgm:pt modelId="{1BDC5195-A6E8-4BA7-8877-491DBCAB497E}" type="pres">
      <dgm:prSet presAssocID="{E4D76C25-E5EC-4E04-9C44-306FBEC5736F}" presName="LevelTwoTextNode" presStyleLbl="node2" presStyleIdx="2" presStyleCnt="3" custScaleX="120842" custScaleY="121774" custLinFactX="-16694" custLinFactY="-7743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60F9A9-8172-4083-9E4F-891C6CC5A1C0}" type="pres">
      <dgm:prSet presAssocID="{E4D76C25-E5EC-4E04-9C44-306FBEC5736F}" presName="level3hierChild" presStyleCnt="0"/>
      <dgm:spPr/>
    </dgm:pt>
  </dgm:ptLst>
  <dgm:cxnLst>
    <dgm:cxn modelId="{A7003F5A-42F6-493C-AD8F-61ECFEE67E2C}" type="presOf" srcId="{993FB285-74D2-4F3E-8021-FD701E4FF22E}" destId="{8CD2B94E-3795-46F7-84B7-FF946B8E6E40}" srcOrd="0" destOrd="0" presId="urn:microsoft.com/office/officeart/2008/layout/HorizontalMultiLevelHierarchy"/>
    <dgm:cxn modelId="{E0357EFD-3884-4007-8223-28B05CE81DAB}" type="presOf" srcId="{2B26E64B-0F63-419A-A295-CB52EE8A9547}" destId="{EFD1830D-CD3F-420F-99F6-19BB30BF8F57}" srcOrd="0" destOrd="0" presId="urn:microsoft.com/office/officeart/2008/layout/HorizontalMultiLevelHierarchy"/>
    <dgm:cxn modelId="{4D59466F-44AF-4320-811E-18C2CFFCDEE9}" type="presOf" srcId="{8AF5CE5A-F1C3-4755-869F-E75B74452826}" destId="{5CBD4563-64AC-47B9-BA99-5259DE00CB23}" srcOrd="0" destOrd="0" presId="urn:microsoft.com/office/officeart/2008/layout/HorizontalMultiLevelHierarchy"/>
    <dgm:cxn modelId="{C021A067-72FD-4ED3-90F3-FA9851CFBEFF}" type="presOf" srcId="{5EE3CCAA-9010-4BC9-9480-2A1C20AF1810}" destId="{51E5EB4D-7BF0-473C-AEAA-DC97C01D3E48}" srcOrd="0" destOrd="0" presId="urn:microsoft.com/office/officeart/2008/layout/HorizontalMultiLevelHierarchy"/>
    <dgm:cxn modelId="{6CD2B086-D163-4162-ACFA-270BBBCC4E6E}" srcId="{2B26E64B-0F63-419A-A295-CB52EE8A9547}" destId="{5EE3CCAA-9010-4BC9-9480-2A1C20AF1810}" srcOrd="0" destOrd="0" parTransId="{C7398A99-206D-4CAC-829A-10AB6472218D}" sibTransId="{4E6C44D6-C433-437A-9F25-9584169057F1}"/>
    <dgm:cxn modelId="{042C9EBE-B8D7-4888-880A-67B8AF752F44}" type="presOf" srcId="{E4D76C25-E5EC-4E04-9C44-306FBEC5736F}" destId="{1BDC5195-A6E8-4BA7-8877-491DBCAB497E}" srcOrd="0" destOrd="0" presId="urn:microsoft.com/office/officeart/2008/layout/HorizontalMultiLevelHierarchy"/>
    <dgm:cxn modelId="{C40B2091-4A90-4CCE-8996-8AA2D873B3B0}" type="presOf" srcId="{993FB285-74D2-4F3E-8021-FD701E4FF22E}" destId="{00706CA6-C51F-453D-8888-D4DF5F7CC4AF}" srcOrd="1" destOrd="0" presId="urn:microsoft.com/office/officeart/2008/layout/HorizontalMultiLevelHierarchy"/>
    <dgm:cxn modelId="{575C98B2-6E93-44E3-A293-0DB18373360B}" type="presOf" srcId="{8AF5CE5A-F1C3-4755-869F-E75B74452826}" destId="{6F9D06FC-5C69-458B-ACB1-D02C362C7AAF}" srcOrd="1" destOrd="0" presId="urn:microsoft.com/office/officeart/2008/layout/HorizontalMultiLevelHierarchy"/>
    <dgm:cxn modelId="{6D5DA21B-370C-4BD2-98CB-D6A095078AA8}" srcId="{2B26E64B-0F63-419A-A295-CB52EE8A9547}" destId="{E00E52C0-BBFE-4953-8735-F029D687BC30}" srcOrd="1" destOrd="0" parTransId="{993FB285-74D2-4F3E-8021-FD701E4FF22E}" sibTransId="{AB328D62-8AD2-4AED-A770-814362F3095D}"/>
    <dgm:cxn modelId="{7CB5F1AB-B70A-45AF-94A2-A4D2A50CF0B6}" srcId="{2B26E64B-0F63-419A-A295-CB52EE8A9547}" destId="{E4D76C25-E5EC-4E04-9C44-306FBEC5736F}" srcOrd="2" destOrd="0" parTransId="{8AF5CE5A-F1C3-4755-869F-E75B74452826}" sibTransId="{A4D42EA6-F802-4DA1-BB95-9D8848098951}"/>
    <dgm:cxn modelId="{726F3F3B-81C2-4DF7-B2D6-E8A09DAAD209}" type="presOf" srcId="{C7398A99-206D-4CAC-829A-10AB6472218D}" destId="{E6F8B9E5-83C7-4D25-9FB8-4F1E4B1066BC}" srcOrd="0" destOrd="0" presId="urn:microsoft.com/office/officeart/2008/layout/HorizontalMultiLevelHierarchy"/>
    <dgm:cxn modelId="{8C3548AD-284D-4FCE-AD03-B3FF8E34926E}" type="presOf" srcId="{0F6500A2-2DB1-425A-8100-D80F61BAFDBE}" destId="{FCC854EA-FE0B-4AAD-ACA7-5ED1ADAFD4E3}" srcOrd="0" destOrd="0" presId="urn:microsoft.com/office/officeart/2008/layout/HorizontalMultiLevelHierarchy"/>
    <dgm:cxn modelId="{205DB79E-DC46-4000-8230-31D661EE048E}" type="presOf" srcId="{E00E52C0-BBFE-4953-8735-F029D687BC30}" destId="{C9751500-10C9-49FA-8608-F032419C19B2}" srcOrd="0" destOrd="0" presId="urn:microsoft.com/office/officeart/2008/layout/HorizontalMultiLevelHierarchy"/>
    <dgm:cxn modelId="{A77D502D-92CA-4B0F-B141-1AFA7DD250E1}" srcId="{0F6500A2-2DB1-425A-8100-D80F61BAFDBE}" destId="{2B26E64B-0F63-419A-A295-CB52EE8A9547}" srcOrd="0" destOrd="0" parTransId="{74B41C33-9131-4E48-902C-FE779D36BA9B}" sibTransId="{0792584B-6DCF-487D-9A98-BEDC70E9BA42}"/>
    <dgm:cxn modelId="{146D7E3C-81C9-414A-BA7A-535350D37702}" type="presOf" srcId="{C7398A99-206D-4CAC-829A-10AB6472218D}" destId="{5DD78BEB-80F4-4161-8832-079EBDD20270}" srcOrd="1" destOrd="0" presId="urn:microsoft.com/office/officeart/2008/layout/HorizontalMultiLevelHierarchy"/>
    <dgm:cxn modelId="{8D5F29B7-10A8-4471-838E-29B9FC3943FE}" type="presParOf" srcId="{FCC854EA-FE0B-4AAD-ACA7-5ED1ADAFD4E3}" destId="{53D85D32-1C87-468B-B117-8BAF88C6D55D}" srcOrd="0" destOrd="0" presId="urn:microsoft.com/office/officeart/2008/layout/HorizontalMultiLevelHierarchy"/>
    <dgm:cxn modelId="{5675CC5A-782B-47C0-A373-687D38284292}" type="presParOf" srcId="{53D85D32-1C87-468B-B117-8BAF88C6D55D}" destId="{EFD1830D-CD3F-420F-99F6-19BB30BF8F57}" srcOrd="0" destOrd="0" presId="urn:microsoft.com/office/officeart/2008/layout/HorizontalMultiLevelHierarchy"/>
    <dgm:cxn modelId="{2E2C83F8-04B9-4BBC-BE0D-9E0757CBB6F7}" type="presParOf" srcId="{53D85D32-1C87-468B-B117-8BAF88C6D55D}" destId="{935A418B-810A-4962-A56F-EAA9CC3AFC36}" srcOrd="1" destOrd="0" presId="urn:microsoft.com/office/officeart/2008/layout/HorizontalMultiLevelHierarchy"/>
    <dgm:cxn modelId="{27AC421A-C7D4-4008-B077-128FDE876595}" type="presParOf" srcId="{935A418B-810A-4962-A56F-EAA9CC3AFC36}" destId="{E6F8B9E5-83C7-4D25-9FB8-4F1E4B1066BC}" srcOrd="0" destOrd="0" presId="urn:microsoft.com/office/officeart/2008/layout/HorizontalMultiLevelHierarchy"/>
    <dgm:cxn modelId="{C053F9DF-6606-403B-B90C-5356CEEA3DC8}" type="presParOf" srcId="{E6F8B9E5-83C7-4D25-9FB8-4F1E4B1066BC}" destId="{5DD78BEB-80F4-4161-8832-079EBDD20270}" srcOrd="0" destOrd="0" presId="urn:microsoft.com/office/officeart/2008/layout/HorizontalMultiLevelHierarchy"/>
    <dgm:cxn modelId="{49D8C82D-51F8-4F3C-A195-098DC23BFDF9}" type="presParOf" srcId="{935A418B-810A-4962-A56F-EAA9CC3AFC36}" destId="{26069904-D929-4E87-B0EA-74010C63B51A}" srcOrd="1" destOrd="0" presId="urn:microsoft.com/office/officeart/2008/layout/HorizontalMultiLevelHierarchy"/>
    <dgm:cxn modelId="{0D66B1E1-A27B-47D2-B1F9-ED7575CC8B2C}" type="presParOf" srcId="{26069904-D929-4E87-B0EA-74010C63B51A}" destId="{51E5EB4D-7BF0-473C-AEAA-DC97C01D3E48}" srcOrd="0" destOrd="0" presId="urn:microsoft.com/office/officeart/2008/layout/HorizontalMultiLevelHierarchy"/>
    <dgm:cxn modelId="{0C582A0E-7BD7-4DFE-AD5E-B16EF798746E}" type="presParOf" srcId="{26069904-D929-4E87-B0EA-74010C63B51A}" destId="{6D4E3EF5-54C1-411A-A644-F49B3B5D4D42}" srcOrd="1" destOrd="0" presId="urn:microsoft.com/office/officeart/2008/layout/HorizontalMultiLevelHierarchy"/>
    <dgm:cxn modelId="{0E479BB5-23F9-4083-89E2-4DC04207D3A2}" type="presParOf" srcId="{935A418B-810A-4962-A56F-EAA9CC3AFC36}" destId="{8CD2B94E-3795-46F7-84B7-FF946B8E6E40}" srcOrd="2" destOrd="0" presId="urn:microsoft.com/office/officeart/2008/layout/HorizontalMultiLevelHierarchy"/>
    <dgm:cxn modelId="{B6FECE0E-4D2B-4708-B21A-BE034B02E5C9}" type="presParOf" srcId="{8CD2B94E-3795-46F7-84B7-FF946B8E6E40}" destId="{00706CA6-C51F-453D-8888-D4DF5F7CC4AF}" srcOrd="0" destOrd="0" presId="urn:microsoft.com/office/officeart/2008/layout/HorizontalMultiLevelHierarchy"/>
    <dgm:cxn modelId="{F7B5B229-55C2-4CD1-B8AE-1A7713E7F090}" type="presParOf" srcId="{935A418B-810A-4962-A56F-EAA9CC3AFC36}" destId="{171EBE71-788E-4049-B7F6-AEF57FE815B3}" srcOrd="3" destOrd="0" presId="urn:microsoft.com/office/officeart/2008/layout/HorizontalMultiLevelHierarchy"/>
    <dgm:cxn modelId="{B612867C-0673-44B1-B3EB-C82A93C95EE0}" type="presParOf" srcId="{171EBE71-788E-4049-B7F6-AEF57FE815B3}" destId="{C9751500-10C9-49FA-8608-F032419C19B2}" srcOrd="0" destOrd="0" presId="urn:microsoft.com/office/officeart/2008/layout/HorizontalMultiLevelHierarchy"/>
    <dgm:cxn modelId="{5F4B03E1-8A95-422C-ABE6-1A980B0CEF26}" type="presParOf" srcId="{171EBE71-788E-4049-B7F6-AEF57FE815B3}" destId="{4698F3AA-836E-4A7B-937E-13AB41667397}" srcOrd="1" destOrd="0" presId="urn:microsoft.com/office/officeart/2008/layout/HorizontalMultiLevelHierarchy"/>
    <dgm:cxn modelId="{449274AD-82F4-43CB-8C5E-12AA217298FB}" type="presParOf" srcId="{935A418B-810A-4962-A56F-EAA9CC3AFC36}" destId="{5CBD4563-64AC-47B9-BA99-5259DE00CB23}" srcOrd="4" destOrd="0" presId="urn:microsoft.com/office/officeart/2008/layout/HorizontalMultiLevelHierarchy"/>
    <dgm:cxn modelId="{5015038C-AE9B-4E97-94C3-4C8064798778}" type="presParOf" srcId="{5CBD4563-64AC-47B9-BA99-5259DE00CB23}" destId="{6F9D06FC-5C69-458B-ACB1-D02C362C7AAF}" srcOrd="0" destOrd="0" presId="urn:microsoft.com/office/officeart/2008/layout/HorizontalMultiLevelHierarchy"/>
    <dgm:cxn modelId="{C67A9AF7-93F1-44D1-8070-C2C378DB9628}" type="presParOf" srcId="{935A418B-810A-4962-A56F-EAA9CC3AFC36}" destId="{119C893C-A7BB-4314-84F3-DC42C04DD57A}" srcOrd="5" destOrd="0" presId="urn:microsoft.com/office/officeart/2008/layout/HorizontalMultiLevelHierarchy"/>
    <dgm:cxn modelId="{1C42FE8E-779E-4C2F-AD87-A658AB1FEC28}" type="presParOf" srcId="{119C893C-A7BB-4314-84F3-DC42C04DD57A}" destId="{1BDC5195-A6E8-4BA7-8877-491DBCAB497E}" srcOrd="0" destOrd="0" presId="urn:microsoft.com/office/officeart/2008/layout/HorizontalMultiLevelHierarchy"/>
    <dgm:cxn modelId="{CFEE6262-C34C-480A-B7CC-D8061D7A613B}" type="presParOf" srcId="{119C893C-A7BB-4314-84F3-DC42C04DD57A}" destId="{2760F9A9-8172-4083-9E4F-891C6CC5A1C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D72A7-7D1A-48F6-B870-AD6F6020914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22733-3678-4B01-BFE9-107B43CA1C78}">
      <dgm:prSet phldrT="[Text]" custT="1"/>
      <dgm:spPr/>
      <dgm:t>
        <a:bodyPr/>
        <a:lstStyle/>
        <a:p>
          <a:r>
            <a:rPr lang="fa-IR" sz="2000" dirty="0" smtClean="0">
              <a:cs typeface="0 Nazanin" panose="00000400000000000000" pitchFamily="2" charset="-78"/>
            </a:rPr>
            <a:t>راه این امید پیچ در پیچ</a:t>
          </a:r>
          <a:endParaRPr lang="en-US" sz="2000" dirty="0">
            <a:cs typeface="0 Nazanin" panose="00000400000000000000" pitchFamily="2" charset="-78"/>
          </a:endParaRPr>
        </a:p>
      </dgm:t>
    </dgm:pt>
    <dgm:pt modelId="{453A8378-2BCE-4549-B494-D2963CA50D95}" type="parTrans" cxnId="{95DD7C62-BAFA-4EC3-9AB4-9956B3B5C726}">
      <dgm:prSet/>
      <dgm:spPr/>
      <dgm:t>
        <a:bodyPr/>
        <a:lstStyle/>
        <a:p>
          <a:endParaRPr lang="en-US"/>
        </a:p>
      </dgm:t>
    </dgm:pt>
    <dgm:pt modelId="{3AEE60C6-A9C8-4F0B-9D47-B893BFBF2024}" type="sibTrans" cxnId="{95DD7C62-BAFA-4EC3-9AB4-9956B3B5C726}">
      <dgm:prSet/>
      <dgm:spPr/>
      <dgm:t>
        <a:bodyPr/>
        <a:lstStyle/>
        <a:p>
          <a:endParaRPr lang="en-US"/>
        </a:p>
      </dgm:t>
    </dgm:pt>
    <dgm:pt modelId="{FFFA899B-0918-4E29-B61E-CF5B09246F19}">
      <dgm:prSet phldrT="[Text]" custT="1"/>
      <dgm:spPr/>
      <dgm:t>
        <a:bodyPr/>
        <a:lstStyle/>
        <a:p>
          <a:r>
            <a:rPr lang="fa-IR" sz="2000" dirty="0" smtClean="0">
              <a:cs typeface="0 Nazanin" panose="00000400000000000000" pitchFamily="2" charset="-78"/>
            </a:rPr>
            <a:t>راه: هسته</a:t>
          </a:r>
          <a:endParaRPr lang="en-US" sz="2000" dirty="0">
            <a:cs typeface="0 Nazanin" panose="00000400000000000000" pitchFamily="2" charset="-78"/>
          </a:endParaRPr>
        </a:p>
      </dgm:t>
    </dgm:pt>
    <dgm:pt modelId="{38A16E72-7258-488F-BB12-E8C2D86DF55B}" type="parTrans" cxnId="{922BF8BF-4CA0-409F-8030-84EF9D556369}">
      <dgm:prSet/>
      <dgm:spPr/>
      <dgm:t>
        <a:bodyPr/>
        <a:lstStyle/>
        <a:p>
          <a:endParaRPr lang="en-US"/>
        </a:p>
      </dgm:t>
    </dgm:pt>
    <dgm:pt modelId="{F81986EB-7BB8-4745-BCD0-230A3E515051}" type="sibTrans" cxnId="{922BF8BF-4CA0-409F-8030-84EF9D556369}">
      <dgm:prSet/>
      <dgm:spPr/>
      <dgm:t>
        <a:bodyPr/>
        <a:lstStyle/>
        <a:p>
          <a:endParaRPr lang="en-US"/>
        </a:p>
      </dgm:t>
    </dgm:pt>
    <dgm:pt modelId="{8B226ED4-E1AB-48DC-A9BC-3904D8989B68}">
      <dgm:prSet phldrT="[Text]" custT="1"/>
      <dgm:spPr/>
      <dgm:t>
        <a:bodyPr/>
        <a:lstStyle/>
        <a:p>
          <a:r>
            <a:rPr lang="fa-IR" sz="2000" dirty="0" smtClean="0">
              <a:cs typeface="0 Nazanin" panose="00000400000000000000" pitchFamily="2" charset="-78"/>
            </a:rPr>
            <a:t>امید: مضاف الیه</a:t>
          </a:r>
          <a:endParaRPr lang="en-US" sz="2000" dirty="0">
            <a:cs typeface="0 Nazanin" panose="00000400000000000000" pitchFamily="2" charset="-78"/>
          </a:endParaRPr>
        </a:p>
      </dgm:t>
    </dgm:pt>
    <dgm:pt modelId="{26A39385-5D66-46F3-BEB1-F40274D7C4AC}" type="parTrans" cxnId="{412C2ECE-A104-4E32-BDF7-0A92918FA8D6}">
      <dgm:prSet/>
      <dgm:spPr/>
      <dgm:t>
        <a:bodyPr/>
        <a:lstStyle/>
        <a:p>
          <a:endParaRPr lang="en-US"/>
        </a:p>
      </dgm:t>
    </dgm:pt>
    <dgm:pt modelId="{CA6B7152-923D-41DC-BB21-63EBB063E986}" type="sibTrans" cxnId="{412C2ECE-A104-4E32-BDF7-0A92918FA8D6}">
      <dgm:prSet/>
      <dgm:spPr/>
      <dgm:t>
        <a:bodyPr/>
        <a:lstStyle/>
        <a:p>
          <a:endParaRPr lang="en-US"/>
        </a:p>
      </dgm:t>
    </dgm:pt>
    <dgm:pt modelId="{08D7B079-A9C1-42B5-95FE-2C846F0654AE}">
      <dgm:prSet phldrT="[Text]" custT="1"/>
      <dgm:spPr/>
      <dgm:t>
        <a:bodyPr/>
        <a:lstStyle/>
        <a:p>
          <a:r>
            <a:rPr lang="fa-IR" sz="1800" dirty="0" smtClean="0">
              <a:cs typeface="0 Nazanin" panose="00000400000000000000" pitchFamily="2" charset="-78"/>
            </a:rPr>
            <a:t>این و پیچ در پیچ: صفت مضاف الیه</a:t>
          </a:r>
          <a:endParaRPr lang="en-US" sz="1800" dirty="0">
            <a:cs typeface="0 Nazanin" panose="00000400000000000000" pitchFamily="2" charset="-78"/>
          </a:endParaRPr>
        </a:p>
      </dgm:t>
    </dgm:pt>
    <dgm:pt modelId="{81C278D7-5F5C-4F61-8B6B-780B4CBC7011}" type="parTrans" cxnId="{FE77F065-ADB2-4059-AD73-1C365CC10A40}">
      <dgm:prSet/>
      <dgm:spPr/>
      <dgm:t>
        <a:bodyPr/>
        <a:lstStyle/>
        <a:p>
          <a:endParaRPr lang="en-US"/>
        </a:p>
      </dgm:t>
    </dgm:pt>
    <dgm:pt modelId="{E3513D57-5EA5-4AEE-9833-F4F9E89D669F}" type="sibTrans" cxnId="{FE77F065-ADB2-4059-AD73-1C365CC10A40}">
      <dgm:prSet/>
      <dgm:spPr/>
      <dgm:t>
        <a:bodyPr/>
        <a:lstStyle/>
        <a:p>
          <a:endParaRPr lang="en-US"/>
        </a:p>
      </dgm:t>
    </dgm:pt>
    <dgm:pt modelId="{1B3FF57A-425B-4370-82A8-9DEAB2FBC16C}" type="pres">
      <dgm:prSet presAssocID="{8E5D72A7-7D1A-48F6-B870-AD6F6020914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1E1BDB-7FF9-43F0-A072-3E68161B6E30}" type="pres">
      <dgm:prSet presAssocID="{DCB22733-3678-4B01-BFE9-107B43CA1C78}" presName="root1" presStyleCnt="0"/>
      <dgm:spPr/>
    </dgm:pt>
    <dgm:pt modelId="{0E9C55DA-DC8A-4505-94AC-7730FA31D64B}" type="pres">
      <dgm:prSet presAssocID="{DCB22733-3678-4B01-BFE9-107B43CA1C78}" presName="LevelOneTextNode" presStyleLbl="node0" presStyleIdx="0" presStyleCnt="1" custAng="5400000" custScaleX="70399" custScaleY="42842" custLinFactX="40204" custLinFactNeighborX="100000" custLinFactNeighborY="-8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5A9E16-5945-4FCE-B5C0-213B5068D193}" type="pres">
      <dgm:prSet presAssocID="{DCB22733-3678-4B01-BFE9-107B43CA1C78}" presName="level2hierChild" presStyleCnt="0"/>
      <dgm:spPr/>
    </dgm:pt>
    <dgm:pt modelId="{42A74BA4-C6DE-40E5-B382-A57C23AA4866}" type="pres">
      <dgm:prSet presAssocID="{38A16E72-7258-488F-BB12-E8C2D86DF55B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619A8680-6138-4AC8-B33E-5533288FD8B6}" type="pres">
      <dgm:prSet presAssocID="{38A16E72-7258-488F-BB12-E8C2D86DF55B}" presName="connTx" presStyleLbl="parChTrans1D2" presStyleIdx="0" presStyleCnt="3"/>
      <dgm:spPr/>
      <dgm:t>
        <a:bodyPr/>
        <a:lstStyle/>
        <a:p>
          <a:endParaRPr lang="en-US"/>
        </a:p>
      </dgm:t>
    </dgm:pt>
    <dgm:pt modelId="{355E35DD-D9BD-4360-A84C-45470EF37E93}" type="pres">
      <dgm:prSet presAssocID="{FFFA899B-0918-4E29-B61E-CF5B09246F19}" presName="root2" presStyleCnt="0"/>
      <dgm:spPr/>
    </dgm:pt>
    <dgm:pt modelId="{F68F2A13-5179-4E55-993D-116CF9C00E82}" type="pres">
      <dgm:prSet presAssocID="{FFFA899B-0918-4E29-B61E-CF5B09246F19}" presName="LevelTwoTextNode" presStyleLbl="node2" presStyleIdx="0" presStyleCnt="3" custScaleX="48543" custScaleY="71918" custLinFactX="-6035" custLinFactNeighborX="-100000" custLinFactNeighborY="-190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17396D-459A-4242-B308-9D0ECEACDC23}" type="pres">
      <dgm:prSet presAssocID="{FFFA899B-0918-4E29-B61E-CF5B09246F19}" presName="level3hierChild" presStyleCnt="0"/>
      <dgm:spPr/>
    </dgm:pt>
    <dgm:pt modelId="{984172CC-070C-4B6A-AC18-8224A15B7E02}" type="pres">
      <dgm:prSet presAssocID="{26A39385-5D66-46F3-BEB1-F40274D7C4A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874025B8-C79E-432D-8695-543C7F36721A}" type="pres">
      <dgm:prSet presAssocID="{26A39385-5D66-46F3-BEB1-F40274D7C4A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F782364-184D-43B8-90DA-84B682FC7BC4}" type="pres">
      <dgm:prSet presAssocID="{8B226ED4-E1AB-48DC-A9BC-3904D8989B68}" presName="root2" presStyleCnt="0"/>
      <dgm:spPr/>
    </dgm:pt>
    <dgm:pt modelId="{14DAFA0C-3F3C-4F1D-B29E-C49764251725}" type="pres">
      <dgm:prSet presAssocID="{8B226ED4-E1AB-48DC-A9BC-3904D8989B68}" presName="LevelTwoTextNode" presStyleLbl="node2" presStyleIdx="1" presStyleCnt="3" custScaleX="49970" custScaleY="72218" custLinFactX="-6293" custLinFactNeighborX="-100000" custLinFactNeighborY="-39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37F1D0-CA51-4135-9419-91144F3167E6}" type="pres">
      <dgm:prSet presAssocID="{8B226ED4-E1AB-48DC-A9BC-3904D8989B68}" presName="level3hierChild" presStyleCnt="0"/>
      <dgm:spPr/>
    </dgm:pt>
    <dgm:pt modelId="{52F80170-4512-40B0-A4D5-449DE033AB7E}" type="pres">
      <dgm:prSet presAssocID="{81C278D7-5F5C-4F61-8B6B-780B4CBC701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4744F3D-E1A9-4423-BAD5-D73249539CA3}" type="pres">
      <dgm:prSet presAssocID="{81C278D7-5F5C-4F61-8B6B-780B4CBC701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C4FB95A-3BBF-4A9A-B523-FBE8FA02CA9E}" type="pres">
      <dgm:prSet presAssocID="{08D7B079-A9C1-42B5-95FE-2C846F0654AE}" presName="root2" presStyleCnt="0"/>
      <dgm:spPr/>
    </dgm:pt>
    <dgm:pt modelId="{1108F25A-99CC-4EE3-B58B-3481F0A84CB8}" type="pres">
      <dgm:prSet presAssocID="{08D7B079-A9C1-42B5-95FE-2C846F0654AE}" presName="LevelTwoTextNode" presStyleLbl="node2" presStyleIdx="2" presStyleCnt="3" custScaleX="50486" custScaleY="71851" custLinFactX="-6035" custLinFactNeighborX="-100000" custLinFactNeighborY="-571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EE871E-3116-4AD1-A9B7-9E35470A051D}" type="pres">
      <dgm:prSet presAssocID="{08D7B079-A9C1-42B5-95FE-2C846F0654AE}" presName="level3hierChild" presStyleCnt="0"/>
      <dgm:spPr/>
    </dgm:pt>
  </dgm:ptLst>
  <dgm:cxnLst>
    <dgm:cxn modelId="{FE77F065-ADB2-4059-AD73-1C365CC10A40}" srcId="{DCB22733-3678-4B01-BFE9-107B43CA1C78}" destId="{08D7B079-A9C1-42B5-95FE-2C846F0654AE}" srcOrd="2" destOrd="0" parTransId="{81C278D7-5F5C-4F61-8B6B-780B4CBC7011}" sibTransId="{E3513D57-5EA5-4AEE-9833-F4F9E89D669F}"/>
    <dgm:cxn modelId="{C1587EA0-5BE7-4D27-A3FD-118A6E71D390}" type="presOf" srcId="{8E5D72A7-7D1A-48F6-B870-AD6F60209144}" destId="{1B3FF57A-425B-4370-82A8-9DEAB2FBC16C}" srcOrd="0" destOrd="0" presId="urn:microsoft.com/office/officeart/2008/layout/HorizontalMultiLevelHierarchy"/>
    <dgm:cxn modelId="{499C1054-6D95-40A6-A9A2-E32D36842E79}" type="presOf" srcId="{38A16E72-7258-488F-BB12-E8C2D86DF55B}" destId="{619A8680-6138-4AC8-B33E-5533288FD8B6}" srcOrd="1" destOrd="0" presId="urn:microsoft.com/office/officeart/2008/layout/HorizontalMultiLevelHierarchy"/>
    <dgm:cxn modelId="{B9875D11-42A7-4620-8C0F-FC31895E0796}" type="presOf" srcId="{38A16E72-7258-488F-BB12-E8C2D86DF55B}" destId="{42A74BA4-C6DE-40E5-B382-A57C23AA4866}" srcOrd="0" destOrd="0" presId="urn:microsoft.com/office/officeart/2008/layout/HorizontalMultiLevelHierarchy"/>
    <dgm:cxn modelId="{95DD7C62-BAFA-4EC3-9AB4-9956B3B5C726}" srcId="{8E5D72A7-7D1A-48F6-B870-AD6F60209144}" destId="{DCB22733-3678-4B01-BFE9-107B43CA1C78}" srcOrd="0" destOrd="0" parTransId="{453A8378-2BCE-4549-B494-D2963CA50D95}" sibTransId="{3AEE60C6-A9C8-4F0B-9D47-B893BFBF2024}"/>
    <dgm:cxn modelId="{A572E3AD-9E2E-45C6-99E9-4A2D22896FA5}" type="presOf" srcId="{DCB22733-3678-4B01-BFE9-107B43CA1C78}" destId="{0E9C55DA-DC8A-4505-94AC-7730FA31D64B}" srcOrd="0" destOrd="0" presId="urn:microsoft.com/office/officeart/2008/layout/HorizontalMultiLevelHierarchy"/>
    <dgm:cxn modelId="{7CDC0995-47B5-4C82-B6FB-AEEA9B21E09C}" type="presOf" srcId="{8B226ED4-E1AB-48DC-A9BC-3904D8989B68}" destId="{14DAFA0C-3F3C-4F1D-B29E-C49764251725}" srcOrd="0" destOrd="0" presId="urn:microsoft.com/office/officeart/2008/layout/HorizontalMultiLevelHierarchy"/>
    <dgm:cxn modelId="{51AFE0A1-DB21-488D-B746-46D17BA2CC29}" type="presOf" srcId="{26A39385-5D66-46F3-BEB1-F40274D7C4AC}" destId="{874025B8-C79E-432D-8695-543C7F36721A}" srcOrd="1" destOrd="0" presId="urn:microsoft.com/office/officeart/2008/layout/HorizontalMultiLevelHierarchy"/>
    <dgm:cxn modelId="{412C2ECE-A104-4E32-BDF7-0A92918FA8D6}" srcId="{DCB22733-3678-4B01-BFE9-107B43CA1C78}" destId="{8B226ED4-E1AB-48DC-A9BC-3904D8989B68}" srcOrd="1" destOrd="0" parTransId="{26A39385-5D66-46F3-BEB1-F40274D7C4AC}" sibTransId="{CA6B7152-923D-41DC-BB21-63EBB063E986}"/>
    <dgm:cxn modelId="{998E8257-9C57-4FD9-80F4-69ED8D66F7C1}" type="presOf" srcId="{08D7B079-A9C1-42B5-95FE-2C846F0654AE}" destId="{1108F25A-99CC-4EE3-B58B-3481F0A84CB8}" srcOrd="0" destOrd="0" presId="urn:microsoft.com/office/officeart/2008/layout/HorizontalMultiLevelHierarchy"/>
    <dgm:cxn modelId="{922BF8BF-4CA0-409F-8030-84EF9D556369}" srcId="{DCB22733-3678-4B01-BFE9-107B43CA1C78}" destId="{FFFA899B-0918-4E29-B61E-CF5B09246F19}" srcOrd="0" destOrd="0" parTransId="{38A16E72-7258-488F-BB12-E8C2D86DF55B}" sibTransId="{F81986EB-7BB8-4745-BCD0-230A3E515051}"/>
    <dgm:cxn modelId="{1280E5A6-64E9-47A4-B0C9-3B2039F54CE4}" type="presOf" srcId="{26A39385-5D66-46F3-BEB1-F40274D7C4AC}" destId="{984172CC-070C-4B6A-AC18-8224A15B7E02}" srcOrd="0" destOrd="0" presId="urn:microsoft.com/office/officeart/2008/layout/HorizontalMultiLevelHierarchy"/>
    <dgm:cxn modelId="{B8072C14-C6E9-4877-8C5A-425372D32DC3}" type="presOf" srcId="{FFFA899B-0918-4E29-B61E-CF5B09246F19}" destId="{F68F2A13-5179-4E55-993D-116CF9C00E82}" srcOrd="0" destOrd="0" presId="urn:microsoft.com/office/officeart/2008/layout/HorizontalMultiLevelHierarchy"/>
    <dgm:cxn modelId="{DF38B33F-B7CB-4D92-83B5-D6BC6439002D}" type="presOf" srcId="{81C278D7-5F5C-4F61-8B6B-780B4CBC7011}" destId="{94744F3D-E1A9-4423-BAD5-D73249539CA3}" srcOrd="1" destOrd="0" presId="urn:microsoft.com/office/officeart/2008/layout/HorizontalMultiLevelHierarchy"/>
    <dgm:cxn modelId="{A963DF96-B96F-4685-979D-52C3806A999B}" type="presOf" srcId="{81C278D7-5F5C-4F61-8B6B-780B4CBC7011}" destId="{52F80170-4512-40B0-A4D5-449DE033AB7E}" srcOrd="0" destOrd="0" presId="urn:microsoft.com/office/officeart/2008/layout/HorizontalMultiLevelHierarchy"/>
    <dgm:cxn modelId="{E57DBACA-B9FD-47E5-916F-47E38A37B6A1}" type="presParOf" srcId="{1B3FF57A-425B-4370-82A8-9DEAB2FBC16C}" destId="{B81E1BDB-7FF9-43F0-A072-3E68161B6E30}" srcOrd="0" destOrd="0" presId="urn:microsoft.com/office/officeart/2008/layout/HorizontalMultiLevelHierarchy"/>
    <dgm:cxn modelId="{FD710C01-2913-41CD-9F11-A22CC9B6815B}" type="presParOf" srcId="{B81E1BDB-7FF9-43F0-A072-3E68161B6E30}" destId="{0E9C55DA-DC8A-4505-94AC-7730FA31D64B}" srcOrd="0" destOrd="0" presId="urn:microsoft.com/office/officeart/2008/layout/HorizontalMultiLevelHierarchy"/>
    <dgm:cxn modelId="{8BA13566-6AF8-46CC-A1F3-730D67DE893A}" type="presParOf" srcId="{B81E1BDB-7FF9-43F0-A072-3E68161B6E30}" destId="{535A9E16-5945-4FCE-B5C0-213B5068D193}" srcOrd="1" destOrd="0" presId="urn:microsoft.com/office/officeart/2008/layout/HorizontalMultiLevelHierarchy"/>
    <dgm:cxn modelId="{A20C5CEF-02EB-4745-8DAA-BDB8CAFA110A}" type="presParOf" srcId="{535A9E16-5945-4FCE-B5C0-213B5068D193}" destId="{42A74BA4-C6DE-40E5-B382-A57C23AA4866}" srcOrd="0" destOrd="0" presId="urn:microsoft.com/office/officeart/2008/layout/HorizontalMultiLevelHierarchy"/>
    <dgm:cxn modelId="{C95CB8CE-88E5-46D5-80A6-023662232D6F}" type="presParOf" srcId="{42A74BA4-C6DE-40E5-B382-A57C23AA4866}" destId="{619A8680-6138-4AC8-B33E-5533288FD8B6}" srcOrd="0" destOrd="0" presId="urn:microsoft.com/office/officeart/2008/layout/HorizontalMultiLevelHierarchy"/>
    <dgm:cxn modelId="{37A39A57-99B0-49CD-A4C7-DD008774C144}" type="presParOf" srcId="{535A9E16-5945-4FCE-B5C0-213B5068D193}" destId="{355E35DD-D9BD-4360-A84C-45470EF37E93}" srcOrd="1" destOrd="0" presId="urn:microsoft.com/office/officeart/2008/layout/HorizontalMultiLevelHierarchy"/>
    <dgm:cxn modelId="{3CD5CAEB-6D72-431A-8190-ED29496E3C8C}" type="presParOf" srcId="{355E35DD-D9BD-4360-A84C-45470EF37E93}" destId="{F68F2A13-5179-4E55-993D-116CF9C00E82}" srcOrd="0" destOrd="0" presId="urn:microsoft.com/office/officeart/2008/layout/HorizontalMultiLevelHierarchy"/>
    <dgm:cxn modelId="{B2E665F9-68B3-4DD5-82DE-1662D329FAD9}" type="presParOf" srcId="{355E35DD-D9BD-4360-A84C-45470EF37E93}" destId="{1F17396D-459A-4242-B308-9D0ECEACDC23}" srcOrd="1" destOrd="0" presId="urn:microsoft.com/office/officeart/2008/layout/HorizontalMultiLevelHierarchy"/>
    <dgm:cxn modelId="{BEDECAA8-A3E5-49A2-A6FD-87BAAF45902F}" type="presParOf" srcId="{535A9E16-5945-4FCE-B5C0-213B5068D193}" destId="{984172CC-070C-4B6A-AC18-8224A15B7E02}" srcOrd="2" destOrd="0" presId="urn:microsoft.com/office/officeart/2008/layout/HorizontalMultiLevelHierarchy"/>
    <dgm:cxn modelId="{48CE760E-61D8-4524-B584-80DE9DB8906A}" type="presParOf" srcId="{984172CC-070C-4B6A-AC18-8224A15B7E02}" destId="{874025B8-C79E-432D-8695-543C7F36721A}" srcOrd="0" destOrd="0" presId="urn:microsoft.com/office/officeart/2008/layout/HorizontalMultiLevelHierarchy"/>
    <dgm:cxn modelId="{053FF85A-B4B3-4CD5-B417-EBA3EC7C3ABC}" type="presParOf" srcId="{535A9E16-5945-4FCE-B5C0-213B5068D193}" destId="{5F782364-184D-43B8-90DA-84B682FC7BC4}" srcOrd="3" destOrd="0" presId="urn:microsoft.com/office/officeart/2008/layout/HorizontalMultiLevelHierarchy"/>
    <dgm:cxn modelId="{FD6F88C0-534C-4E0B-A37F-E991904DEF82}" type="presParOf" srcId="{5F782364-184D-43B8-90DA-84B682FC7BC4}" destId="{14DAFA0C-3F3C-4F1D-B29E-C49764251725}" srcOrd="0" destOrd="0" presId="urn:microsoft.com/office/officeart/2008/layout/HorizontalMultiLevelHierarchy"/>
    <dgm:cxn modelId="{0D0C85D7-5109-483A-94A3-BCA3F438FA50}" type="presParOf" srcId="{5F782364-184D-43B8-90DA-84B682FC7BC4}" destId="{F837F1D0-CA51-4135-9419-91144F3167E6}" srcOrd="1" destOrd="0" presId="urn:microsoft.com/office/officeart/2008/layout/HorizontalMultiLevelHierarchy"/>
    <dgm:cxn modelId="{B6DC8E52-B0C5-42BA-B951-00D5A41B6C62}" type="presParOf" srcId="{535A9E16-5945-4FCE-B5C0-213B5068D193}" destId="{52F80170-4512-40B0-A4D5-449DE033AB7E}" srcOrd="4" destOrd="0" presId="urn:microsoft.com/office/officeart/2008/layout/HorizontalMultiLevelHierarchy"/>
    <dgm:cxn modelId="{F0CCFC80-C116-438D-900A-D3AD3C94E259}" type="presParOf" srcId="{52F80170-4512-40B0-A4D5-449DE033AB7E}" destId="{94744F3D-E1A9-4423-BAD5-D73249539CA3}" srcOrd="0" destOrd="0" presId="urn:microsoft.com/office/officeart/2008/layout/HorizontalMultiLevelHierarchy"/>
    <dgm:cxn modelId="{C418314A-E11C-40EA-891A-119EC5F14933}" type="presParOf" srcId="{535A9E16-5945-4FCE-B5C0-213B5068D193}" destId="{BC4FB95A-3BBF-4A9A-B523-FBE8FA02CA9E}" srcOrd="5" destOrd="0" presId="urn:microsoft.com/office/officeart/2008/layout/HorizontalMultiLevelHierarchy"/>
    <dgm:cxn modelId="{C3AF0DAB-5E7E-45D9-BC30-B13311439FFE}" type="presParOf" srcId="{BC4FB95A-3BBF-4A9A-B523-FBE8FA02CA9E}" destId="{1108F25A-99CC-4EE3-B58B-3481F0A84CB8}" srcOrd="0" destOrd="0" presId="urn:microsoft.com/office/officeart/2008/layout/HorizontalMultiLevelHierarchy"/>
    <dgm:cxn modelId="{3ED911E7-D2E5-4A94-8D4E-61055D549C45}" type="presParOf" srcId="{BC4FB95A-3BBF-4A9A-B523-FBE8FA02CA9E}" destId="{D8EE871E-3116-4AD1-A9B7-9E35470A051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BD4563-64AC-47B9-BA99-5259DE00CB23}">
      <dsp:nvSpPr>
        <dsp:cNvPr id="0" name=""/>
        <dsp:cNvSpPr/>
      </dsp:nvSpPr>
      <dsp:spPr>
        <a:xfrm>
          <a:off x="0" y="696264"/>
          <a:ext cx="3091278" cy="584326"/>
        </a:xfrm>
        <a:custGeom>
          <a:avLst/>
          <a:gdLst/>
          <a:ahLst/>
          <a:cxnLst/>
          <a:rect l="0" t="0" r="0" b="0"/>
          <a:pathLst>
            <a:path>
              <a:moveTo>
                <a:pt x="3091278" y="0"/>
              </a:moveTo>
              <a:lnTo>
                <a:pt x="0" y="584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466988" y="909777"/>
        <a:ext cx="157300" cy="157300"/>
      </dsp:txXfrm>
    </dsp:sp>
    <dsp:sp modelId="{8CD2B94E-3795-46F7-84B7-FF946B8E6E40}">
      <dsp:nvSpPr>
        <dsp:cNvPr id="0" name=""/>
        <dsp:cNvSpPr/>
      </dsp:nvSpPr>
      <dsp:spPr>
        <a:xfrm>
          <a:off x="0" y="650544"/>
          <a:ext cx="3091278" cy="91440"/>
        </a:xfrm>
        <a:custGeom>
          <a:avLst/>
          <a:gdLst/>
          <a:ahLst/>
          <a:cxnLst/>
          <a:rect l="0" t="0" r="0" b="0"/>
          <a:pathLst>
            <a:path>
              <a:moveTo>
                <a:pt x="3091278" y="45720"/>
              </a:moveTo>
              <a:lnTo>
                <a:pt x="0" y="573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468356" y="618982"/>
        <a:ext cx="154565" cy="154565"/>
      </dsp:txXfrm>
    </dsp:sp>
    <dsp:sp modelId="{E6F8B9E5-83C7-4D25-9FB8-4F1E4B1066BC}">
      <dsp:nvSpPr>
        <dsp:cNvPr id="0" name=""/>
        <dsp:cNvSpPr/>
      </dsp:nvSpPr>
      <dsp:spPr>
        <a:xfrm>
          <a:off x="0" y="228338"/>
          <a:ext cx="3091278" cy="467926"/>
        </a:xfrm>
        <a:custGeom>
          <a:avLst/>
          <a:gdLst/>
          <a:ahLst/>
          <a:cxnLst/>
          <a:rect l="0" t="0" r="0" b="0"/>
          <a:pathLst>
            <a:path>
              <a:moveTo>
                <a:pt x="3091278" y="467926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467476" y="384139"/>
        <a:ext cx="156324" cy="156324"/>
      </dsp:txXfrm>
    </dsp:sp>
    <dsp:sp modelId="{EFD1830D-CD3F-420F-99F6-19BB30BF8F57}">
      <dsp:nvSpPr>
        <dsp:cNvPr id="0" name=""/>
        <dsp:cNvSpPr/>
      </dsp:nvSpPr>
      <dsp:spPr>
        <a:xfrm>
          <a:off x="2020759" y="424317"/>
          <a:ext cx="1597144" cy="5438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0 Nazanin" panose="00000400000000000000" pitchFamily="2" charset="-78"/>
            </a:rPr>
            <a:t>راه فکرم</a:t>
          </a:r>
          <a:endParaRPr lang="en-US" sz="2400" kern="1200" dirty="0">
            <a:cs typeface="0 Nazanin" panose="00000400000000000000" pitchFamily="2" charset="-78"/>
          </a:endParaRPr>
        </a:p>
      </dsp:txBody>
      <dsp:txXfrm>
        <a:off x="2020759" y="424317"/>
        <a:ext cx="1597144" cy="543893"/>
      </dsp:txXfrm>
    </dsp:sp>
    <dsp:sp modelId="{51E5EB4D-7BF0-473C-AEAA-DC97C01D3E48}">
      <dsp:nvSpPr>
        <dsp:cNvPr id="0" name=""/>
        <dsp:cNvSpPr/>
      </dsp:nvSpPr>
      <dsp:spPr>
        <a:xfrm>
          <a:off x="0" y="0"/>
          <a:ext cx="1777110" cy="456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chemeClr val="bg1"/>
              </a:solidFill>
              <a:cs typeface="0 Nazanin" panose="00000400000000000000" pitchFamily="2" charset="-78"/>
            </a:rPr>
            <a:t>راه: هسته</a:t>
          </a:r>
          <a:endParaRPr lang="en-US" sz="2400" kern="1200" dirty="0">
            <a:solidFill>
              <a:schemeClr val="bg1"/>
            </a:solidFill>
            <a:cs typeface="0 Nazanin" panose="00000400000000000000" pitchFamily="2" charset="-78"/>
          </a:endParaRPr>
        </a:p>
      </dsp:txBody>
      <dsp:txXfrm>
        <a:off x="0" y="0"/>
        <a:ext cx="1777110" cy="456677"/>
      </dsp:txXfrm>
    </dsp:sp>
    <dsp:sp modelId="{C9751500-10C9-49FA-8608-F032419C19B2}">
      <dsp:nvSpPr>
        <dsp:cNvPr id="0" name=""/>
        <dsp:cNvSpPr/>
      </dsp:nvSpPr>
      <dsp:spPr>
        <a:xfrm>
          <a:off x="0" y="479533"/>
          <a:ext cx="1759660" cy="456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0 Nazanin" panose="00000400000000000000" pitchFamily="2" charset="-78"/>
            </a:rPr>
            <a:t>فکر: مضاف الیه</a:t>
          </a:r>
          <a:endParaRPr lang="en-US" sz="2400" kern="1200" dirty="0">
            <a:cs typeface="0 Nazanin" panose="00000400000000000000" pitchFamily="2" charset="-78"/>
          </a:endParaRPr>
        </a:p>
      </dsp:txBody>
      <dsp:txXfrm>
        <a:off x="0" y="479533"/>
        <a:ext cx="1759660" cy="456677"/>
      </dsp:txXfrm>
    </dsp:sp>
    <dsp:sp modelId="{1BDC5195-A6E8-4BA7-8877-491DBCAB497E}">
      <dsp:nvSpPr>
        <dsp:cNvPr id="0" name=""/>
        <dsp:cNvSpPr/>
      </dsp:nvSpPr>
      <dsp:spPr>
        <a:xfrm>
          <a:off x="0" y="1002534"/>
          <a:ext cx="1810094" cy="5561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kern="1200" dirty="0" smtClean="0">
              <a:cs typeface="0 Nazanin" panose="00000400000000000000" pitchFamily="2" charset="-78"/>
            </a:rPr>
            <a:t>م: مضاف الیه مضاف الیه</a:t>
          </a:r>
          <a:endParaRPr lang="en-US" sz="1600" kern="1200" dirty="0">
            <a:cs typeface="0 Nazanin" panose="00000400000000000000" pitchFamily="2" charset="-78"/>
          </a:endParaRPr>
        </a:p>
      </dsp:txBody>
      <dsp:txXfrm>
        <a:off x="0" y="1002534"/>
        <a:ext cx="1810094" cy="556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80170-4512-40B0-A4D5-449DE033AB7E}">
      <dsp:nvSpPr>
        <dsp:cNvPr id="0" name=""/>
        <dsp:cNvSpPr/>
      </dsp:nvSpPr>
      <dsp:spPr>
        <a:xfrm>
          <a:off x="654423" y="1808236"/>
          <a:ext cx="3508669" cy="713757"/>
        </a:xfrm>
        <a:custGeom>
          <a:avLst/>
          <a:gdLst/>
          <a:ahLst/>
          <a:cxnLst/>
          <a:rect l="0" t="0" r="0" b="0"/>
          <a:pathLst>
            <a:path>
              <a:moveTo>
                <a:pt x="3508669" y="0"/>
              </a:moveTo>
              <a:lnTo>
                <a:pt x="0" y="7137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319244" y="2075601"/>
        <a:ext cx="179026" cy="179026"/>
      </dsp:txXfrm>
    </dsp:sp>
    <dsp:sp modelId="{984172CC-070C-4B6A-AC18-8224A15B7E02}">
      <dsp:nvSpPr>
        <dsp:cNvPr id="0" name=""/>
        <dsp:cNvSpPr/>
      </dsp:nvSpPr>
      <dsp:spPr>
        <a:xfrm>
          <a:off x="647393" y="1762516"/>
          <a:ext cx="3515699" cy="91440"/>
        </a:xfrm>
        <a:custGeom>
          <a:avLst/>
          <a:gdLst/>
          <a:ahLst/>
          <a:cxnLst/>
          <a:rect l="0" t="0" r="0" b="0"/>
          <a:pathLst>
            <a:path>
              <a:moveTo>
                <a:pt x="3515699" y="45720"/>
              </a:moveTo>
              <a:lnTo>
                <a:pt x="0" y="959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317341" y="1720334"/>
        <a:ext cx="175802" cy="175802"/>
      </dsp:txXfrm>
    </dsp:sp>
    <dsp:sp modelId="{42A74BA4-C6DE-40E5-B382-A57C23AA4866}">
      <dsp:nvSpPr>
        <dsp:cNvPr id="0" name=""/>
        <dsp:cNvSpPr/>
      </dsp:nvSpPr>
      <dsp:spPr>
        <a:xfrm>
          <a:off x="654423" y="1225787"/>
          <a:ext cx="3508669" cy="582448"/>
        </a:xfrm>
        <a:custGeom>
          <a:avLst/>
          <a:gdLst/>
          <a:ahLst/>
          <a:cxnLst/>
          <a:rect l="0" t="0" r="0" b="0"/>
          <a:pathLst>
            <a:path>
              <a:moveTo>
                <a:pt x="3508669" y="582448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319840" y="1428094"/>
        <a:ext cx="177834" cy="177834"/>
      </dsp:txXfrm>
    </dsp:sp>
    <dsp:sp modelId="{0E9C55DA-DC8A-4505-94AC-7730FA31D64B}">
      <dsp:nvSpPr>
        <dsp:cNvPr id="0" name=""/>
        <dsp:cNvSpPr/>
      </dsp:nvSpPr>
      <dsp:spPr>
        <a:xfrm>
          <a:off x="2934210" y="1515850"/>
          <a:ext cx="1872992" cy="584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0 Nazanin" panose="00000400000000000000" pitchFamily="2" charset="-78"/>
            </a:rPr>
            <a:t>راه این امید پیچ در پیچ</a:t>
          </a:r>
          <a:endParaRPr lang="en-US" sz="2000" kern="1200" dirty="0">
            <a:cs typeface="0 Nazanin" panose="00000400000000000000" pitchFamily="2" charset="-78"/>
          </a:endParaRPr>
        </a:p>
      </dsp:txBody>
      <dsp:txXfrm>
        <a:off x="2934210" y="1515850"/>
        <a:ext cx="1872992" cy="584771"/>
      </dsp:txXfrm>
    </dsp:sp>
    <dsp:sp modelId="{F68F2A13-5179-4E55-993D-116CF9C00E82}">
      <dsp:nvSpPr>
        <dsp:cNvPr id="0" name=""/>
        <dsp:cNvSpPr/>
      </dsp:nvSpPr>
      <dsp:spPr>
        <a:xfrm>
          <a:off x="654423" y="927093"/>
          <a:ext cx="1322574" cy="5973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0 Nazanin" panose="00000400000000000000" pitchFamily="2" charset="-78"/>
            </a:rPr>
            <a:t>راه: هسته</a:t>
          </a:r>
          <a:endParaRPr lang="en-US" sz="2000" kern="1200" dirty="0">
            <a:cs typeface="0 Nazanin" panose="00000400000000000000" pitchFamily="2" charset="-78"/>
          </a:endParaRPr>
        </a:p>
      </dsp:txBody>
      <dsp:txXfrm>
        <a:off x="654423" y="927093"/>
        <a:ext cx="1322574" cy="597389"/>
      </dsp:txXfrm>
    </dsp:sp>
    <dsp:sp modelId="{14DAFA0C-3F3C-4F1D-B29E-C49764251725}">
      <dsp:nvSpPr>
        <dsp:cNvPr id="0" name=""/>
        <dsp:cNvSpPr/>
      </dsp:nvSpPr>
      <dsp:spPr>
        <a:xfrm>
          <a:off x="647393" y="1558555"/>
          <a:ext cx="1361454" cy="5998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cs typeface="0 Nazanin" panose="00000400000000000000" pitchFamily="2" charset="-78"/>
            </a:rPr>
            <a:t>امید: مضاف الیه</a:t>
          </a:r>
          <a:endParaRPr lang="en-US" sz="2000" kern="1200" dirty="0">
            <a:cs typeface="0 Nazanin" panose="00000400000000000000" pitchFamily="2" charset="-78"/>
          </a:endParaRPr>
        </a:p>
      </dsp:txBody>
      <dsp:txXfrm>
        <a:off x="647393" y="1558555"/>
        <a:ext cx="1361454" cy="599881"/>
      </dsp:txXfrm>
    </dsp:sp>
    <dsp:sp modelId="{1108F25A-99CC-4EE3-B58B-3481F0A84CB8}">
      <dsp:nvSpPr>
        <dsp:cNvPr id="0" name=""/>
        <dsp:cNvSpPr/>
      </dsp:nvSpPr>
      <dsp:spPr>
        <a:xfrm>
          <a:off x="654423" y="2223576"/>
          <a:ext cx="1375512" cy="596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0 Nazanin" panose="00000400000000000000" pitchFamily="2" charset="-78"/>
            </a:rPr>
            <a:t>این و پیچ در پیچ: صفت مضاف الیه</a:t>
          </a:r>
          <a:endParaRPr lang="en-US" sz="1800" kern="1200" dirty="0">
            <a:cs typeface="0 Nazanin" panose="00000400000000000000" pitchFamily="2" charset="-78"/>
          </a:endParaRPr>
        </a:p>
      </dsp:txBody>
      <dsp:txXfrm>
        <a:off x="654423" y="2223576"/>
        <a:ext cx="1375512" cy="596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24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9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747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0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61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4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03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0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23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470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021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11354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4023" y="2002971"/>
            <a:ext cx="4310742" cy="1236618"/>
          </a:xfrm>
          <a:solidFill>
            <a:srgbClr val="353535"/>
          </a:solidFill>
        </p:spPr>
        <p:txBody>
          <a:bodyPr>
            <a:normAutofit fontScale="90000"/>
          </a:bodyPr>
          <a:lstStyle/>
          <a:p>
            <a:pPr algn="ctr" rtl="1"/>
            <a:r>
              <a:rPr lang="fa-IR" sz="2000" dirty="0">
                <a:solidFill>
                  <a:schemeClr val="bg1"/>
                </a:solidFill>
                <a:cs typeface="0 Nazanin" panose="00000400000000000000" pitchFamily="2" charset="-78"/>
              </a:rPr>
              <a:t/>
            </a:r>
            <a:br>
              <a:rPr lang="fa-IR" sz="2000" dirty="0">
                <a:solidFill>
                  <a:schemeClr val="bg1"/>
                </a:solidFill>
                <a:cs typeface="0 Nazanin" panose="00000400000000000000" pitchFamily="2" charset="-78"/>
              </a:rPr>
            </a:br>
            <a:r>
              <a:rPr lang="fa-IR" sz="2000" dirty="0" smtClean="0">
                <a:solidFill>
                  <a:schemeClr val="bg1"/>
                </a:solidFill>
                <a:cs typeface="0 Nazanin" panose="00000400000000000000" pitchFamily="2" charset="-78"/>
              </a:rPr>
              <a:t/>
            </a:r>
            <a:br>
              <a:rPr lang="fa-IR" sz="2000" dirty="0" smtClean="0">
                <a:solidFill>
                  <a:schemeClr val="bg1"/>
                </a:solidFill>
                <a:cs typeface="0 Nazanin" panose="00000400000000000000" pitchFamily="2" charset="-78"/>
              </a:rPr>
            </a:br>
            <a:r>
              <a:rPr lang="fa-IR" sz="6000" dirty="0" smtClean="0">
                <a:solidFill>
                  <a:schemeClr val="bg1"/>
                </a:solidFill>
                <a:cs typeface="0 Nazanin" panose="00000400000000000000" pitchFamily="2" charset="-78"/>
              </a:rPr>
              <a:t>به نام خدا</a:t>
            </a:r>
            <a:br>
              <a:rPr lang="fa-IR" sz="6000" dirty="0" smtClean="0">
                <a:solidFill>
                  <a:schemeClr val="bg1"/>
                </a:solidFill>
                <a:cs typeface="0 Nazanin" panose="00000400000000000000" pitchFamily="2" charset="-78"/>
              </a:rPr>
            </a:br>
            <a:r>
              <a:rPr lang="fa-IR" sz="2700" dirty="0" smtClean="0">
                <a:solidFill>
                  <a:schemeClr val="bg1"/>
                </a:solidFill>
                <a:cs typeface="0 Nazanin" panose="00000400000000000000" pitchFamily="2" charset="-78"/>
              </a:rPr>
              <a:t>نیایش "لطف تو"</a:t>
            </a:r>
            <a:r>
              <a:rPr lang="fa-IR" sz="2000" dirty="0" smtClean="0">
                <a:solidFill>
                  <a:schemeClr val="bg1"/>
                </a:solidFill>
                <a:cs typeface="0 Nazanin" panose="00000400000000000000" pitchFamily="2" charset="-78"/>
              </a:rPr>
              <a:t/>
            </a:r>
            <a:br>
              <a:rPr lang="fa-IR" sz="2000" dirty="0" smtClean="0">
                <a:solidFill>
                  <a:schemeClr val="bg1"/>
                </a:solidFill>
                <a:cs typeface="0 Nazanin" panose="00000400000000000000" pitchFamily="2" charset="-78"/>
              </a:rPr>
            </a:br>
            <a:r>
              <a:rPr lang="fa-IR" sz="2000" dirty="0" smtClean="0">
                <a:solidFill>
                  <a:schemeClr val="bg1"/>
                </a:solidFill>
                <a:cs typeface="0 Nazanin" panose="00000400000000000000" pitchFamily="2" charset="-78"/>
              </a:rPr>
              <a:t/>
            </a:r>
            <a:br>
              <a:rPr lang="fa-IR" sz="2000" dirty="0" smtClean="0">
                <a:solidFill>
                  <a:schemeClr val="bg1"/>
                </a:solidFill>
                <a:cs typeface="0 Nazanin" panose="00000400000000000000" pitchFamily="2" charset="-78"/>
              </a:rPr>
            </a:br>
            <a:endParaRPr lang="en-US" sz="2000" dirty="0">
              <a:solidFill>
                <a:schemeClr val="bg1"/>
              </a:solidFill>
              <a:cs typeface="0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486" y="1785256"/>
            <a:ext cx="2312636" cy="32395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7553" y="3322320"/>
            <a:ext cx="4075611" cy="1484811"/>
          </a:xfrm>
          <a:prstGeom prst="rect">
            <a:avLst/>
          </a:prstGeom>
          <a:solidFill>
            <a:srgbClr val="F1ECDD"/>
          </a:solidFill>
          <a:ln>
            <a:solidFill>
              <a:srgbClr val="F3ED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b="1" dirty="0">
                <a:solidFill>
                  <a:srgbClr val="2E5369"/>
                </a:solidFill>
                <a:cs typeface="0 Nazanin" panose="00000400000000000000" pitchFamily="2" charset="-78"/>
              </a:rPr>
              <a:t>به کوشش: فاطمه شابازاده بنگر</a:t>
            </a:r>
          </a:p>
          <a:p>
            <a:pPr algn="ctr" rtl="1"/>
            <a:r>
              <a:rPr lang="fa-IR" sz="2400" b="1" dirty="0">
                <a:solidFill>
                  <a:srgbClr val="2E5369"/>
                </a:solidFill>
                <a:cs typeface="0 Nazanin" panose="00000400000000000000" pitchFamily="2" charset="-78"/>
              </a:rPr>
              <a:t>دبیر ادبیات ناحیه یک </a:t>
            </a:r>
            <a:r>
              <a:rPr lang="fa-IR" sz="2400" b="1" dirty="0" smtClean="0">
                <a:solidFill>
                  <a:srgbClr val="2E5369"/>
                </a:solidFill>
                <a:cs typeface="0 Nazanin" panose="00000400000000000000" pitchFamily="2" charset="-78"/>
              </a:rPr>
              <a:t>ساری</a:t>
            </a:r>
          </a:p>
          <a:p>
            <a:pPr algn="ctr" rtl="1"/>
            <a:endParaRPr lang="fa-IR" sz="2400" b="1" dirty="0">
              <a:solidFill>
                <a:srgbClr val="2E5369"/>
              </a:solidFill>
              <a:cs typeface="0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83444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514" y="574766"/>
            <a:ext cx="11268891" cy="5399313"/>
          </a:xfrm>
        </p:spPr>
        <p:txBody>
          <a:bodyPr/>
          <a:lstStyle/>
          <a:p>
            <a:pPr algn="ctr" rtl="1"/>
            <a:r>
              <a:rPr lang="fa-IR" sz="9600" smtClean="0">
                <a:solidFill>
                  <a:srgbClr val="59655B"/>
                </a:solidFill>
                <a:cs typeface="0 Nazanin" panose="00000400000000000000" pitchFamily="2" charset="-78"/>
              </a:rPr>
              <a:t>"</a:t>
            </a:r>
            <a:r>
              <a:rPr lang="fa-IR" sz="9600" dirty="0" smtClean="0">
                <a:solidFill>
                  <a:srgbClr val="59655B"/>
                </a:solidFill>
                <a:cs typeface="0 Nazanin" panose="00000400000000000000" pitchFamily="2" charset="-78"/>
              </a:rPr>
              <a:t>پایان</a:t>
            </a:r>
            <a:r>
              <a:rPr lang="fa-IR" sz="9600" dirty="0" smtClean="0">
                <a:solidFill>
                  <a:srgbClr val="59655B"/>
                </a:solidFill>
                <a:cs typeface="0 Nazanin" panose="00000400000000000000" pitchFamily="2" charset="-78"/>
              </a:rPr>
              <a:t>"</a:t>
            </a:r>
            <a:endParaRPr lang="fa-IR" sz="2400" dirty="0">
              <a:solidFill>
                <a:srgbClr val="59655B"/>
              </a:solidFill>
              <a:cs typeface="0 Nazanin" panose="00000400000000000000" pitchFamily="2" charset="-78"/>
            </a:endParaRPr>
          </a:p>
          <a:p>
            <a:pPr algn="r" rtl="1"/>
            <a:endParaRPr lang="en-US" sz="4000" dirty="0">
              <a:solidFill>
                <a:srgbClr val="2E5369"/>
              </a:solidFill>
              <a:cs typeface="0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755" y="3865254"/>
            <a:ext cx="4564408" cy="15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4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7" y="635727"/>
            <a:ext cx="10737668" cy="5251268"/>
          </a:xfrm>
        </p:spPr>
        <p:txBody>
          <a:bodyPr>
            <a:normAutofit/>
          </a:bodyPr>
          <a:lstStyle/>
          <a:p>
            <a:pPr marL="0" lvl="0" indent="0" algn="ctr" rtl="1">
              <a:buClr>
                <a:srgbClr val="353535"/>
              </a:buClr>
              <a:buNone/>
            </a:pPr>
            <a:r>
              <a:rPr lang="fa-IR" sz="2800" b="1" dirty="0" smtClean="0">
                <a:solidFill>
                  <a:srgbClr val="2E5369"/>
                </a:solidFill>
                <a:cs typeface="0 Nazanin" panose="00000400000000000000" pitchFamily="2" charset="-78"/>
              </a:rPr>
              <a:t>الهی سینه ای ده آتش افروز       در آن سینه دلی وان دل همه سوز</a:t>
            </a:r>
          </a:p>
          <a:p>
            <a:pPr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8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مفهوم</a:t>
            </a: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0 Nazanin" panose="00000400000000000000" pitchFamily="2" charset="-78"/>
              </a:rPr>
              <a:t>_ طلب سوز و گداز عاشقانه از خدا</a:t>
            </a:r>
          </a:p>
          <a:p>
            <a:pPr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0 Nazanin" panose="00000400000000000000" pitchFamily="2" charset="-78"/>
              </a:rPr>
              <a:t> 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زبانی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_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الهی: منادا       سینه: مفعول         آتش افروز: صفت فاعلی مرکب مرخم      </a:t>
            </a:r>
            <a:r>
              <a:rPr lang="fa-IR" sz="2400" dirty="0" smtClean="0">
                <a:cs typeface="0 Nazanin" panose="00000400000000000000" pitchFamily="2" charset="-78"/>
              </a:rPr>
              <a:t>همه: قید</a:t>
            </a:r>
          </a:p>
          <a:p>
            <a:pPr marL="0" indent="0" algn="r" rtl="1">
              <a:buClr>
                <a:srgbClr val="353535"/>
              </a:buClr>
              <a:buNone/>
            </a:pP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 حذف فعل باشد به قرینه معنوی</a:t>
            </a:r>
          </a:p>
          <a:p>
            <a:pPr marL="0" lvl="0" indent="0" algn="r" rtl="1">
              <a:buClr>
                <a:srgbClr val="353535"/>
              </a:buClr>
              <a:buNone/>
            </a:pP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ترکیب وصفی: سینه آتش افروز _ آن دل _ آن سینه   </a:t>
            </a:r>
          </a:p>
          <a:p>
            <a:pPr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ادبی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سینه: مجاز از کل وجود        آتش افروز: کنایه از عاشق         آتش: استعاره از عشق</a:t>
            </a:r>
          </a:p>
          <a:p>
            <a:pPr marL="0" lvl="0" indent="0" algn="r" rtl="1">
              <a:buClr>
                <a:srgbClr val="353535"/>
              </a:buClr>
              <a:buNone/>
            </a:pP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 سینه و </a:t>
            </a:r>
            <a:r>
              <a:rPr lang="fa-IR" sz="2400" dirty="0" smtClean="0">
                <a:cs typeface="0 Nazanin" panose="00000400000000000000" pitchFamily="2" charset="-78"/>
              </a:rPr>
              <a:t>دل / آتش </a:t>
            </a:r>
            <a:r>
              <a:rPr lang="fa-IR" sz="2400" dirty="0">
                <a:cs typeface="0 Nazanin" panose="00000400000000000000" pitchFamily="2" charset="-78"/>
              </a:rPr>
              <a:t>و </a:t>
            </a:r>
            <a:r>
              <a:rPr lang="fa-IR" sz="2400" dirty="0" smtClean="0">
                <a:cs typeface="0 Nazanin" panose="00000400000000000000" pitchFamily="2" charset="-78"/>
              </a:rPr>
              <a:t>سوز: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مراعات نظیر              سوز: </a:t>
            </a:r>
            <a:r>
              <a:rPr lang="fa-IR" sz="2400" dirty="0" smtClean="0">
                <a:cs typeface="0 Nazanin" panose="00000400000000000000" pitchFamily="2" charset="-78"/>
              </a:rPr>
              <a:t>مجاز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از درد عشق    </a:t>
            </a:r>
          </a:p>
          <a:p>
            <a:pPr lvl="0"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فکری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خداوندا وجودی سرشار از عشق ببخش و در آن دلی قرار بده که سراسر سوز عشق باشد.</a:t>
            </a:r>
          </a:p>
          <a:p>
            <a:pPr marL="0" lvl="0" indent="0" algn="r" rtl="1">
              <a:buClr>
                <a:srgbClr val="353535"/>
              </a:buClr>
              <a:buNone/>
            </a:pPr>
            <a:endParaRPr lang="fa-IR" sz="2400" dirty="0" smtClean="0">
              <a:solidFill>
                <a:schemeClr val="tx1"/>
              </a:solidFill>
              <a:cs typeface="0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95248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2" y="609600"/>
            <a:ext cx="10842760" cy="5301622"/>
          </a:xfrm>
        </p:spPr>
        <p:txBody>
          <a:bodyPr>
            <a:normAutofit/>
          </a:bodyPr>
          <a:lstStyle/>
          <a:p>
            <a:pPr marL="0" lvl="0" indent="0" algn="ctr" rtl="1">
              <a:buClr>
                <a:srgbClr val="353535"/>
              </a:buClr>
              <a:buNone/>
            </a:pPr>
            <a:r>
              <a:rPr lang="fa-IR" sz="2800" b="1" dirty="0">
                <a:solidFill>
                  <a:srgbClr val="2E5369"/>
                </a:solidFill>
                <a:cs typeface="0 Nazanin" panose="00000400000000000000" pitchFamily="2" charset="-78"/>
              </a:rPr>
              <a:t>هر آن دل راکه سوزی نیست دل نیست       دل افسرده غیر از آب و گل </a:t>
            </a:r>
            <a:r>
              <a:rPr lang="fa-IR" sz="2800" b="1" dirty="0" smtClean="0">
                <a:solidFill>
                  <a:srgbClr val="2E5369"/>
                </a:solidFill>
                <a:cs typeface="0 Nazanin" panose="00000400000000000000" pitchFamily="2" charset="-78"/>
              </a:rPr>
              <a:t>نیست</a:t>
            </a:r>
            <a:endParaRPr lang="fa-IR" sz="2800" b="1" dirty="0">
              <a:solidFill>
                <a:srgbClr val="2E5369"/>
              </a:solidFill>
              <a:cs typeface="0 Nazanin" panose="00000400000000000000" pitchFamily="2" charset="-78"/>
            </a:endParaRPr>
          </a:p>
          <a:p>
            <a:pPr lvl="0"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0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مفهوم</a:t>
            </a: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_ ارزش دل به عشق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است.</a:t>
            </a:r>
            <a:endParaRPr lang="fa-IR" sz="2400" dirty="0">
              <a:solidFill>
                <a:prstClr val="black"/>
              </a:solidFill>
              <a:cs typeface="0 Nazanin" panose="00000400000000000000" pitchFamily="2" charset="-78"/>
            </a:endParaRPr>
          </a:p>
          <a:p>
            <a:pPr lvl="0"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زبانی</a:t>
            </a: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_ دل افسرده - آن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دل- هر دل: </a:t>
            </a: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ترکیب وصفی         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غیر از </a:t>
            </a: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آب وگل: مسند   </a:t>
            </a:r>
            <a:endParaRPr lang="fa-IR" sz="2400" dirty="0" smtClean="0">
              <a:solidFill>
                <a:prstClr val="black"/>
              </a:solidFill>
              <a:cs typeface="0 Nazanin" panose="00000400000000000000" pitchFamily="2" charset="-78"/>
            </a:endParaRPr>
          </a:p>
          <a:p>
            <a:pPr marL="0" lvl="0" indent="0" algn="r" rtl="1">
              <a:buClr>
                <a:srgbClr val="353535"/>
              </a:buClr>
              <a:buNone/>
            </a:pP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    نیست اول در معنی وجود ندارد و غیر اسنادی                بیت: سه جمله</a:t>
            </a:r>
            <a:endParaRPr lang="fa-IR" sz="2400" dirty="0">
              <a:solidFill>
                <a:prstClr val="black"/>
              </a:solidFill>
              <a:cs typeface="0 Nazanin" panose="00000400000000000000" pitchFamily="2" charset="-78"/>
            </a:endParaRPr>
          </a:p>
          <a:p>
            <a:pPr lvl="0"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ادبی</a:t>
            </a: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_ دل افسرد: کنایه از دل خالی از عشق         آب و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گل: مجاز </a:t>
            </a: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از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جسم- ماده بی جان</a:t>
            </a:r>
            <a:endParaRPr lang="fa-IR" sz="2400" dirty="0">
              <a:solidFill>
                <a:prstClr val="black"/>
              </a:solidFill>
              <a:cs typeface="0 Nazanin" panose="00000400000000000000" pitchFamily="2" charset="-78"/>
            </a:endParaRPr>
          </a:p>
          <a:p>
            <a:pPr marL="0" lvl="0" indent="0" algn="r" rtl="1">
              <a:buClr>
                <a:srgbClr val="353535"/>
              </a:buClr>
              <a:buNone/>
            </a:pP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 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  </a:t>
            </a: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دل و گل: جناس ناهمسان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           </a:t>
            </a: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واج آرایی: صامت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س و د          </a:t>
            </a: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تکرار: دل و نیست   </a:t>
            </a:r>
            <a:endParaRPr lang="fa-IR" sz="2400" dirty="0" smtClean="0">
              <a:solidFill>
                <a:prstClr val="black"/>
              </a:solidFill>
              <a:cs typeface="0 Nazanin" panose="00000400000000000000" pitchFamily="2" charset="-78"/>
            </a:endParaRPr>
          </a:p>
          <a:p>
            <a:pPr marL="0" lvl="0" indent="0" algn="r" rtl="1">
              <a:buClr>
                <a:srgbClr val="353535"/>
              </a:buClr>
              <a:buNone/>
            </a:pP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   </a:t>
            </a: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نیست و نیست: جناس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همسان      نیست: ردیف</a:t>
            </a:r>
            <a:r>
              <a:rPr lang="en-US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     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>
                <a:cs typeface="0 Nazanin" panose="00000400000000000000" pitchFamily="2" charset="-78"/>
              </a:rPr>
              <a:t>تلمیح: آفرینش انسان</a:t>
            </a:r>
            <a:r>
              <a:rPr lang="en-US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         </a:t>
            </a:r>
          </a:p>
          <a:p>
            <a:pPr marL="0" indent="0" algn="r" rtl="1">
              <a:buClr>
                <a:srgbClr val="353535"/>
              </a:buClr>
              <a:buNone/>
            </a:pP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    </a:t>
            </a: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افسرده: ایهام تضاد=1-بی بهره از </a:t>
            </a:r>
            <a:r>
              <a:rPr lang="fa-IR" sz="2400" dirty="0" smtClean="0">
                <a:solidFill>
                  <a:prstClr val="black"/>
                </a:solidFill>
                <a:cs typeface="0 Nazanin" panose="00000400000000000000" pitchFamily="2" charset="-78"/>
              </a:rPr>
              <a:t>معنویت   </a:t>
            </a:r>
            <a:r>
              <a:rPr lang="fa-IR" sz="2400" dirty="0" smtClean="0">
                <a:cs typeface="0 Nazanin" panose="00000400000000000000" pitchFamily="2" charset="-78"/>
              </a:rPr>
              <a:t>2- </a:t>
            </a:r>
            <a:r>
              <a:rPr lang="fa-IR" sz="2400" dirty="0">
                <a:cs typeface="0 Nazanin" panose="00000400000000000000" pitchFamily="2" charset="-78"/>
              </a:rPr>
              <a:t>یخ زده در تضاد با سوز</a:t>
            </a:r>
            <a:endParaRPr lang="fa-IR" sz="2400" dirty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lvl="0"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فکری</a:t>
            </a:r>
            <a:r>
              <a:rPr lang="fa-IR" sz="2400" dirty="0">
                <a:solidFill>
                  <a:prstClr val="black"/>
                </a:solidFill>
                <a:cs typeface="0 Nazanin" panose="00000400000000000000" pitchFamily="2" charset="-78"/>
              </a:rPr>
              <a:t>: دلی که سوز عشق نداشته باشد دل نیست. دل بی بهره از عشق فقط جسم است</a:t>
            </a:r>
            <a:r>
              <a:rPr lang="fa-IR" dirty="0">
                <a:solidFill>
                  <a:prstClr val="black"/>
                </a:solidFill>
                <a:cs typeface="0 Nazanin" panose="00000400000000000000" pitchFamily="2" charset="-78"/>
              </a:rPr>
              <a:t>.</a:t>
            </a:r>
          </a:p>
          <a:p>
            <a:pPr marL="0" lvl="0" indent="0" algn="r" rtl="1">
              <a:buClr>
                <a:srgbClr val="353535"/>
              </a:buClr>
              <a:buNone/>
            </a:pPr>
            <a:endParaRPr lang="fa-IR" dirty="0">
              <a:solidFill>
                <a:schemeClr val="tx1"/>
              </a:solidFill>
              <a:cs typeface="0 Nazanin" panose="00000400000000000000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82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670561"/>
            <a:ext cx="11033762" cy="5268686"/>
          </a:xfrm>
        </p:spPr>
        <p:txBody>
          <a:bodyPr>
            <a:normAutofit fontScale="92500" lnSpcReduction="20000"/>
          </a:bodyPr>
          <a:lstStyle/>
          <a:p>
            <a:pPr marL="0" lvl="0" indent="0" algn="ctr" rtl="1">
              <a:buClr>
                <a:srgbClr val="353535"/>
              </a:buClr>
              <a:buNone/>
            </a:pPr>
            <a:r>
              <a:rPr lang="fa-IR" sz="3000" b="1" dirty="0">
                <a:solidFill>
                  <a:prstClr val="black"/>
                </a:solidFill>
                <a:cs typeface="0 Nazanin" panose="00000400000000000000" pitchFamily="2" charset="-78"/>
              </a:rPr>
              <a:t> </a:t>
            </a:r>
            <a:r>
              <a:rPr lang="fa-IR" sz="3000" b="1" dirty="0">
                <a:solidFill>
                  <a:srgbClr val="2E5369"/>
                </a:solidFill>
                <a:cs typeface="0 Nazanin" panose="00000400000000000000" pitchFamily="2" charset="-78"/>
              </a:rPr>
              <a:t>کرامت کن درونی درد پرورد         دلی در وی درون درد و برون درد </a:t>
            </a:r>
          </a:p>
          <a:p>
            <a:pPr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600" dirty="0">
                <a:solidFill>
                  <a:srgbClr val="FF0000"/>
                </a:solidFill>
                <a:cs typeface="0 Nazanin" panose="00000400000000000000" pitchFamily="2" charset="-78"/>
              </a:rPr>
              <a:t> </a:t>
            </a:r>
            <a:r>
              <a:rPr lang="fa-IR" sz="26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مفهوم</a:t>
            </a:r>
            <a:r>
              <a:rPr lang="fa-IR" sz="2600" dirty="0" smtClean="0">
                <a:solidFill>
                  <a:prstClr val="black"/>
                </a:solidFill>
                <a:cs typeface="0 Nazanin" panose="00000400000000000000" pitchFamily="2" charset="-78"/>
              </a:rPr>
              <a:t>_ طلب عشق فراگیر</a:t>
            </a:r>
          </a:p>
          <a:p>
            <a:pPr lvl="0"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600" dirty="0" smtClean="0">
                <a:solidFill>
                  <a:prstClr val="black">
                    <a:lumMod val="75000"/>
                    <a:lumOff val="25000"/>
                  </a:prstClr>
                </a:solidFill>
                <a:cs typeface="0 Nazanin" panose="00000400000000000000" pitchFamily="2" charset="-78"/>
              </a:rPr>
              <a:t> </a:t>
            </a:r>
            <a:r>
              <a:rPr lang="fa-IR" sz="26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زبانی</a:t>
            </a:r>
            <a:r>
              <a:rPr lang="fa-IR" sz="26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کرامت: بخشش                  درد پرورد: صفت مفعولی مرکب مرخم ( درد پرورده )</a:t>
            </a:r>
          </a:p>
          <a:p>
            <a:pPr marL="0" lvl="0" indent="0" algn="r" rtl="1">
              <a:buClr>
                <a:srgbClr val="353535"/>
              </a:buClr>
              <a:buNone/>
            </a:pPr>
            <a:r>
              <a:rPr lang="fa-IR" sz="2600" dirty="0">
                <a:cs typeface="0 Nazanin" panose="00000400000000000000" pitchFamily="2" charset="-78"/>
              </a:rPr>
              <a:t> </a:t>
            </a:r>
            <a:r>
              <a:rPr lang="fa-IR" sz="2600" dirty="0" smtClean="0">
                <a:cs typeface="0 Nazanin" panose="00000400000000000000" pitchFamily="2" charset="-78"/>
              </a:rPr>
              <a:t>     </a:t>
            </a:r>
            <a:r>
              <a:rPr lang="fa-IR" sz="26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درون درد پرورد: ترکیب وصفی          </a:t>
            </a:r>
            <a:r>
              <a:rPr lang="fa-IR" sz="2600" dirty="0" smtClean="0">
                <a:cs typeface="0 Nazanin" panose="00000400000000000000" pitchFamily="2" charset="-78"/>
              </a:rPr>
              <a:t> </a:t>
            </a:r>
            <a:r>
              <a:rPr lang="fa-IR" sz="2600" dirty="0">
                <a:cs typeface="0 Nazanin" panose="00000400000000000000" pitchFamily="2" charset="-78"/>
              </a:rPr>
              <a:t>افسرده: بی بهره- بی حال              </a:t>
            </a:r>
            <a:endParaRPr lang="fa-IR" sz="2600" dirty="0" smtClean="0">
              <a:solidFill>
                <a:schemeClr val="tx1"/>
              </a:solidFill>
              <a:cs typeface="0 Nazanin" panose="00000400000000000000" pitchFamily="2" charset="-78"/>
            </a:endParaRPr>
          </a:p>
          <a:p>
            <a:pPr marL="0" lvl="0" indent="0" algn="r" rtl="1">
              <a:buClr>
                <a:srgbClr val="353535"/>
              </a:buClr>
              <a:buNone/>
            </a:pPr>
            <a:r>
              <a:rPr lang="fa-IR" sz="2600" dirty="0">
                <a:cs typeface="0 Nazanin" panose="00000400000000000000" pitchFamily="2" charset="-78"/>
              </a:rPr>
              <a:t> </a:t>
            </a:r>
            <a:r>
              <a:rPr lang="fa-IR" sz="2600" dirty="0" smtClean="0">
                <a:cs typeface="0 Nazanin" panose="00000400000000000000" pitchFamily="2" charset="-78"/>
              </a:rPr>
              <a:t>    </a:t>
            </a:r>
            <a:r>
              <a:rPr lang="fa-IR" sz="26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در مصراع دوم فعل کرامت کن به قرینه لفظی حذف شده است.</a:t>
            </a:r>
          </a:p>
          <a:p>
            <a:pPr lvl="0"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6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ادبی</a:t>
            </a:r>
            <a:r>
              <a:rPr lang="fa-IR" sz="26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درد پرورد: کنایه از عاشق         درون و برون: تضاد          تکرار: درد         </a:t>
            </a:r>
          </a:p>
          <a:p>
            <a:pPr marL="0" lvl="0" indent="0" algn="r" rtl="1">
              <a:buClr>
                <a:srgbClr val="353535"/>
              </a:buClr>
              <a:buNone/>
            </a:pPr>
            <a:r>
              <a:rPr lang="fa-IR" sz="26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   </a:t>
            </a:r>
            <a:r>
              <a:rPr lang="fa-IR" sz="2600" dirty="0">
                <a:solidFill>
                  <a:schemeClr val="tx1"/>
                </a:solidFill>
                <a:cs typeface="0 Nazanin" panose="00000400000000000000" pitchFamily="2" charset="-78"/>
              </a:rPr>
              <a:t>واج آرایی </a:t>
            </a:r>
            <a:r>
              <a:rPr lang="fa-IR" sz="2600" dirty="0" smtClean="0">
                <a:solidFill>
                  <a:schemeClr val="tx1"/>
                </a:solidFill>
                <a:cs typeface="0 Nazanin" panose="00000400000000000000" pitchFamily="2" charset="-78"/>
              </a:rPr>
              <a:t>صامت: ر_د</a:t>
            </a:r>
            <a:endParaRPr lang="fa-IR" sz="2600" dirty="0">
              <a:solidFill>
                <a:schemeClr val="tx1"/>
              </a:solidFill>
              <a:cs typeface="0 Nazanin" panose="00000400000000000000" pitchFamily="2" charset="-78"/>
            </a:endParaRPr>
          </a:p>
          <a:p>
            <a:pPr lvl="0"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6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فکری</a:t>
            </a:r>
            <a:r>
              <a:rPr lang="fa-IR" sz="2600" dirty="0" smtClean="0">
                <a:solidFill>
                  <a:prstClr val="black"/>
                </a:solidFill>
                <a:cs typeface="0 Nazanin" panose="00000400000000000000" pitchFamily="2" charset="-78"/>
              </a:rPr>
              <a:t>_ خدایا به من وجودی بده که درد عشق را در خود بپرورد وعشق تمامی آن را در بر بگیرد.</a:t>
            </a:r>
          </a:p>
          <a:p>
            <a:pPr marL="0" lvl="0" indent="0" algn="r" rtl="1">
              <a:buClr>
                <a:srgbClr val="353535"/>
              </a:buClr>
              <a:buNone/>
            </a:pPr>
            <a:endParaRPr lang="en-US" sz="2600" dirty="0" smtClean="0">
              <a:solidFill>
                <a:prstClr val="black"/>
              </a:solidFill>
              <a:cs typeface="0 Nazanin" panose="00000400000000000000" pitchFamily="2" charset="-78"/>
            </a:endParaRPr>
          </a:p>
          <a:p>
            <a:pPr marL="0" lvl="0" indent="0" algn="r" rtl="1">
              <a:buClr>
                <a:srgbClr val="353535"/>
              </a:buClr>
              <a:buNone/>
            </a:pPr>
            <a:endParaRPr lang="fa-IR" sz="2400" dirty="0" smtClean="0">
              <a:solidFill>
                <a:schemeClr val="tx1"/>
              </a:solidFill>
              <a:cs typeface="0 Nazanin" panose="00000400000000000000" pitchFamily="2" charset="-78"/>
            </a:endParaRPr>
          </a:p>
          <a:p>
            <a:pPr marL="0" lvl="0" indent="0" algn="r" rtl="1">
              <a:buClr>
                <a:srgbClr val="353535"/>
              </a:buClr>
              <a:buNone/>
            </a:pP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      </a:t>
            </a:r>
          </a:p>
          <a:p>
            <a:pPr marL="0" lvl="0" indent="0" algn="r" rtl="1">
              <a:buClr>
                <a:srgbClr val="353535"/>
              </a:buClr>
              <a:buNone/>
            </a:pPr>
            <a:r>
              <a:rPr lang="fa-IR" sz="2400" dirty="0">
                <a:solidFill>
                  <a:prstClr val="black">
                    <a:lumMod val="75000"/>
                    <a:lumOff val="25000"/>
                  </a:prstClr>
                </a:solidFill>
                <a:cs typeface="0 Nazanin" panose="00000400000000000000" pitchFamily="2" charset="-78"/>
              </a:rPr>
              <a:t> </a:t>
            </a:r>
            <a:endParaRPr lang="en-US" sz="2400" dirty="0">
              <a:cs typeface="0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27147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624111"/>
            <a:ext cx="9939223" cy="5184507"/>
          </a:xfrm>
        </p:spPr>
        <p:txBody>
          <a:bodyPr/>
          <a:lstStyle/>
          <a:p>
            <a:pPr marL="0" lvl="0" indent="0" algn="ctr" rtl="1">
              <a:buClr>
                <a:srgbClr val="353535"/>
              </a:buClr>
              <a:buNone/>
            </a:pPr>
            <a:r>
              <a:rPr lang="fa-IR" sz="2800" b="1" dirty="0">
                <a:solidFill>
                  <a:srgbClr val="2E5369"/>
                </a:solidFill>
                <a:cs typeface="0 Nazanin" panose="00000400000000000000" pitchFamily="2" charset="-78"/>
              </a:rPr>
              <a:t>به سوزی ده کلامم را روایی        کز آن گرمی کند آتش گدایی</a:t>
            </a:r>
          </a:p>
          <a:p>
            <a:pPr lvl="0"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مفهوم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_ طلب سخن تاثیرگذار</a:t>
            </a:r>
          </a:p>
          <a:p>
            <a:pPr lvl="0"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زبانی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_ آتش: نهاد     گرمی: مفعول      آن: متمم        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روایی: ارزش</a:t>
            </a:r>
            <a:r>
              <a:rPr lang="en-US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,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اعتبار</a:t>
            </a:r>
            <a:endParaRPr lang="fa-IR" sz="2400" dirty="0">
              <a:solidFill>
                <a:schemeClr val="tx1"/>
              </a:solidFill>
              <a:cs typeface="0 Nazanin" panose="00000400000000000000" pitchFamily="2" charset="-78"/>
            </a:endParaRPr>
          </a:p>
          <a:p>
            <a:pPr lvl="0"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ادبی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_ تشخیص: گدایی کردن آتش       مراعات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نظیر:گرمی</a:t>
            </a:r>
            <a:r>
              <a:rPr lang="en-US" sz="2400" dirty="0">
                <a:solidFill>
                  <a:schemeClr val="tx1"/>
                </a:solidFill>
                <a:cs typeface="0 Nazanin" panose="00000400000000000000" pitchFamily="2" charset="-78"/>
              </a:rPr>
              <a:t>,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سوز</a:t>
            </a:r>
            <a:r>
              <a:rPr lang="en-US" sz="2400" dirty="0">
                <a:solidFill>
                  <a:schemeClr val="tx1"/>
                </a:solidFill>
                <a:cs typeface="0 Nazanin" panose="00000400000000000000" pitchFamily="2" charset="-78"/>
              </a:rPr>
              <a:t>,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آتش  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</a:t>
            </a:r>
          </a:p>
          <a:p>
            <a:pPr marL="0" lvl="0" indent="0" algn="r" rtl="1">
              <a:buClr>
                <a:srgbClr val="353535"/>
              </a:buClr>
              <a:buNone/>
            </a:pP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   تشبیه(پنهان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):کلام به آتش سوزان</a:t>
            </a:r>
          </a:p>
          <a:p>
            <a:pPr marL="0" lvl="0" indent="0" algn="r" rtl="1">
              <a:buClr>
                <a:srgbClr val="353535"/>
              </a:buClr>
              <a:buNone/>
            </a:pP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      اغراق: آتش از گرمای درون من گدایی می کند   </a:t>
            </a:r>
            <a:endParaRPr lang="en-US" sz="2400" dirty="0">
              <a:solidFill>
                <a:schemeClr val="tx1"/>
              </a:solidFill>
              <a:cs typeface="0 Nazanin" panose="00000400000000000000" pitchFamily="2" charset="-78"/>
            </a:endParaRPr>
          </a:p>
          <a:p>
            <a:pPr lvl="0" algn="r" rtl="1">
              <a:buClr>
                <a:srgbClr val="353535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فکری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_ با گرما و حرارت عشق به سخنم ارزش و اعتبار بده آن گونه که آتش</a:t>
            </a:r>
            <a:r>
              <a:rPr lang="en-US" sz="2400" dirty="0">
                <a:solidFill>
                  <a:schemeClr val="tx1"/>
                </a:solidFill>
                <a:cs typeface="0 Nazanin" panose="00000400000000000000" pitchFamily="2" charset="-78"/>
              </a:rPr>
              <a:t>,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گرما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و</a:t>
            </a:r>
          </a:p>
          <a:p>
            <a:pPr marL="0" indent="0" algn="r" rtl="1">
              <a:buClr>
                <a:srgbClr val="353535"/>
              </a:buClr>
              <a:buNone/>
            </a:pP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 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حرارت را از من طلب کند.</a:t>
            </a:r>
          </a:p>
          <a:p>
            <a:pPr marL="0" lvl="0" indent="0" algn="r" rtl="1">
              <a:buClr>
                <a:srgbClr val="353535"/>
              </a:buClr>
              <a:buNone/>
            </a:pP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40" y="4099917"/>
            <a:ext cx="2560542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11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1887"/>
            <a:ext cx="11469189" cy="618308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800" b="1" dirty="0" smtClean="0">
                <a:solidFill>
                  <a:srgbClr val="2E5369"/>
                </a:solidFill>
                <a:cs typeface="0 Nazanin" panose="00000400000000000000" pitchFamily="2" charset="-78"/>
              </a:rPr>
              <a:t>دلم را داغ عشقی بر جبین نه      زبانم را بیانی آتشین ده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rgbClr val="2E5369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مفهوم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طلب عشق و گفتاری تاثیرگذار</a:t>
            </a:r>
            <a:endParaRPr lang="fa-IR" sz="2400" dirty="0" smtClean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زبانی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را در" دلم را برجبین" : فک اضافه</a:t>
            </a:r>
            <a:r>
              <a:rPr lang="fa-IR" sz="2400" dirty="0">
                <a:cs typeface="0 Nazanin" panose="00000400000000000000" pitchFamily="2" charset="-78"/>
              </a:rPr>
              <a:t>-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جبین دل      داغ عشق: مفعول   </a:t>
            </a: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جبین: </a:t>
            </a:r>
            <a:r>
              <a:rPr lang="fa-IR" sz="2400" dirty="0">
                <a:cs typeface="0 Nazanin" panose="00000400000000000000" pitchFamily="2" charset="-78"/>
              </a:rPr>
              <a:t>پیشانی </a:t>
            </a:r>
            <a:r>
              <a:rPr lang="fa-IR" sz="2400" dirty="0" smtClean="0">
                <a:cs typeface="0 Nazanin" panose="00000400000000000000" pitchFamily="2" charset="-78"/>
              </a:rPr>
              <a:t>         زبان</a:t>
            </a:r>
            <a:r>
              <a:rPr lang="fa-IR" sz="2400" dirty="0">
                <a:cs typeface="0 Nazanin" panose="00000400000000000000" pitchFamily="2" charset="-78"/>
              </a:rPr>
              <a:t>: </a:t>
            </a:r>
            <a:r>
              <a:rPr lang="fa-IR" sz="2400" dirty="0" smtClean="0">
                <a:cs typeface="0 Nazanin" panose="00000400000000000000" pitchFamily="2" charset="-78"/>
              </a:rPr>
              <a:t>متمم                     </a:t>
            </a:r>
            <a:r>
              <a:rPr lang="fa-IR" sz="2400" dirty="0">
                <a:cs typeface="0 Nazanin" panose="00000400000000000000" pitchFamily="2" charset="-78"/>
              </a:rPr>
              <a:t>بیانی آتشین: ترکیب وصفی</a:t>
            </a:r>
            <a:endParaRPr lang="fa-IR" sz="2400" dirty="0" smtClean="0">
              <a:solidFill>
                <a:schemeClr val="tx1"/>
              </a:solidFill>
              <a:cs typeface="0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داغ عشق- زبانم- دلم- جبین دل:ترکیب اضافی</a:t>
            </a:r>
            <a:endParaRPr lang="fa-IR" sz="2400" dirty="0" smtClean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ادبی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نه</a:t>
            </a:r>
            <a:r>
              <a:rPr lang="en-US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,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ده: جناس ناهمسان           جبین دل: تشخیص        </a:t>
            </a: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>
                <a:cs typeface="0 Nazanin" panose="00000400000000000000" pitchFamily="2" charset="-78"/>
              </a:rPr>
              <a:t>زبان: مجاز از سخن</a:t>
            </a:r>
            <a:endParaRPr lang="fa-IR" sz="2400" dirty="0" smtClean="0">
              <a:solidFill>
                <a:schemeClr val="tx1"/>
              </a:solidFill>
              <a:cs typeface="0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داغ عشق بر جبین نهادن: کنایه از در عاشقی مشهور </a:t>
            </a:r>
            <a:r>
              <a:rPr lang="fa-IR" sz="2400" dirty="0" smtClean="0">
                <a:cs typeface="0 Nazanin" panose="00000400000000000000" pitchFamily="2" charset="-78"/>
              </a:rPr>
              <a:t>کردن        </a:t>
            </a:r>
            <a:r>
              <a:rPr lang="fa-IR" sz="2400" dirty="0">
                <a:cs typeface="0 Nazanin" panose="00000400000000000000" pitchFamily="2" charset="-78"/>
              </a:rPr>
              <a:t>داغ: ایهام تناسب1- نشان</a:t>
            </a: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  </a:t>
            </a:r>
            <a:r>
              <a:rPr lang="fa-IR" sz="2400" dirty="0">
                <a:cs typeface="0 Nazanin" panose="00000400000000000000" pitchFamily="2" charset="-78"/>
              </a:rPr>
              <a:t>2- بسیار سوزان</a:t>
            </a:r>
            <a:endParaRPr lang="fa-IR" sz="2400" dirty="0" smtClean="0">
              <a:solidFill>
                <a:schemeClr val="tx1"/>
              </a:solidFill>
              <a:cs typeface="0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داغ نهادن: ( در گذشته بر بدن اسیران و بردگان داغ می نهادند تا با این نشان از دیگران متمایز باشند.)</a:t>
            </a:r>
            <a:endParaRPr lang="fa-IR" sz="2400" dirty="0" smtClean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بیان آتشین: کنایه از سخن اثر بخش           جبین</a:t>
            </a:r>
            <a:r>
              <a:rPr lang="en-US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,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دل</a:t>
            </a:r>
            <a:r>
              <a:rPr lang="en-US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,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زبان: مراعات  </a:t>
            </a:r>
            <a:r>
              <a:rPr lang="fa-IR" sz="2400" dirty="0">
                <a:cs typeface="0 Nazanin" panose="00000400000000000000" pitchFamily="2" charset="-78"/>
              </a:rPr>
              <a:t>نظیر </a:t>
            </a:r>
            <a:r>
              <a:rPr lang="fa-IR" sz="2400" dirty="0" smtClean="0">
                <a:cs typeface="0 Nazanin" panose="00000400000000000000" pitchFamily="2" charset="-78"/>
              </a:rPr>
              <a:t>       بیان </a:t>
            </a:r>
            <a:r>
              <a:rPr lang="fa-IR" sz="2400" dirty="0">
                <a:cs typeface="0 Nazanin" panose="00000400000000000000" pitchFamily="2" charset="-78"/>
              </a:rPr>
              <a:t>آتشین: حس آمیزی</a:t>
            </a: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 </a:t>
            </a:r>
            <a:endParaRPr lang="fa-IR" sz="2400" dirty="0" smtClean="0">
              <a:solidFill>
                <a:schemeClr val="tx1"/>
              </a:solidFill>
              <a:cs typeface="0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فکری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الهی</a:t>
            </a:r>
            <a:r>
              <a:rPr lang="en-US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,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مرا اسیر عشق کن و بیانی اثربخش و سرشار از عشق به من عطا کن.</a:t>
            </a:r>
            <a:endParaRPr lang="fa-IR" sz="2400" dirty="0" smtClean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400" dirty="0">
              <a:solidFill>
                <a:srgbClr val="FF0000"/>
              </a:solidFill>
              <a:cs typeface="0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45633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463387"/>
            <a:ext cx="10694715" cy="5850262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800" dirty="0" smtClean="0">
                <a:solidFill>
                  <a:srgbClr val="2E5369"/>
                </a:solidFill>
                <a:cs typeface="0 Nazanin" panose="00000400000000000000" pitchFamily="2" charset="-78"/>
              </a:rPr>
              <a:t>ندارد راه فکرم روشنایی              ز لطفت پرتوی دارم گدایی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مفهوم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کمک خواستن از حق برای یافتن مسیر درست</a:t>
            </a:r>
            <a:endParaRPr lang="fa-IR" sz="2400" dirty="0" smtClean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زبانی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پرتو: روشنایی- تابش    ترکیب اضافی: لطفت- راه فکرم 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   روشنایی</a:t>
            </a:r>
            <a:r>
              <a:rPr lang="en-US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,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پرتو: مفعول               بیت به شیوه بلاغی است.       </a:t>
            </a:r>
            <a:endParaRPr lang="fa-IR" sz="2400" dirty="0" smtClean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ادبی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راه فکر: اضافه استعاری        روشنایی: مجاز از بینش و هدایت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   استعاره: لطف خدا را مانند خورشیدی دارای پرتو می داند.            واج آرایی: صامت ر</a:t>
            </a:r>
            <a:endParaRPr lang="fa-IR" sz="2400" dirty="0" smtClean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فکری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خدایا فکرم نمی تواند راه درست را بشناسد. از لطف تو خواهان مقداری آگاهی و بصیرت هستم. </a:t>
            </a:r>
            <a:endParaRPr lang="fa-IR" sz="2400" dirty="0" smtClean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marL="0" indent="0" algn="r" rtl="1">
              <a:buNone/>
            </a:pPr>
            <a:endParaRPr lang="en-US" sz="2400" dirty="0">
              <a:solidFill>
                <a:srgbClr val="2E5369"/>
              </a:solidFill>
              <a:cs typeface="0 Nazanin" panose="00000400000000000000" pitchFamily="2" charset="-78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314369730"/>
              </p:ext>
            </p:extLst>
          </p:nvPr>
        </p:nvGraphicFramePr>
        <p:xfrm>
          <a:off x="740228" y="984953"/>
          <a:ext cx="3959496" cy="2403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25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978" y="635726"/>
            <a:ext cx="10772502" cy="597407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800" b="1" dirty="0" smtClean="0">
                <a:solidFill>
                  <a:srgbClr val="2E5369"/>
                </a:solidFill>
                <a:cs typeface="0 Nazanin" panose="00000400000000000000" pitchFamily="2" charset="-78"/>
              </a:rPr>
              <a:t>اگر لطف تو نبود پرتو انداز          کجا فکر و کجا گنجینه راز؟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مفهوم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بصیرت</a:t>
            </a:r>
            <a:r>
              <a:rPr lang="en-US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,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شرط بهره مندی از معرفت</a:t>
            </a:r>
            <a:endParaRPr lang="fa-IR" sz="2400" dirty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زبانی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پرتو انداز: صفت فاعلی مرکب مرخم – مسند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   مصراع دوم استفهام انکاری دارد.</a:t>
            </a:r>
            <a:endParaRPr lang="fa-IR" sz="2400" dirty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ادبی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گنجینه راز: اضافه تشبیهی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فکری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اگر لطف تو به من آگاهی نبخشد</a:t>
            </a:r>
            <a:r>
              <a:rPr lang="en-US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,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فکر من نمی تواند به گنجینه اسرار پی ببرد.</a:t>
            </a:r>
            <a:endParaRPr lang="en-US" sz="2400" dirty="0">
              <a:solidFill>
                <a:srgbClr val="FF0000"/>
              </a:solidFill>
              <a:cs typeface="0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78" y="3810138"/>
            <a:ext cx="3634229" cy="243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72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561703"/>
            <a:ext cx="11104019" cy="6296297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2800" b="1" dirty="0" smtClean="0">
                <a:solidFill>
                  <a:srgbClr val="2E5369"/>
                </a:solidFill>
                <a:cs typeface="0 Nazanin" panose="00000400000000000000" pitchFamily="2" charset="-78"/>
              </a:rPr>
              <a:t>به راه این امید پیچ در پیچ          مرا لطف تو می باید</a:t>
            </a:r>
            <a:r>
              <a:rPr lang="en-US" sz="2800" b="1" dirty="0" smtClean="0">
                <a:solidFill>
                  <a:srgbClr val="2E5369"/>
                </a:solidFill>
                <a:cs typeface="0 Nazanin" panose="00000400000000000000" pitchFamily="2" charset="-78"/>
              </a:rPr>
              <a:t>,</a:t>
            </a:r>
            <a:r>
              <a:rPr lang="fa-IR" sz="2800" b="1" dirty="0" smtClean="0">
                <a:solidFill>
                  <a:srgbClr val="2E5369"/>
                </a:solidFill>
                <a:cs typeface="0 Nazanin" panose="00000400000000000000" pitchFamily="2" charset="-78"/>
              </a:rPr>
              <a:t> دگر هیچ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مفهوم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امیدواری به لطف و عنایت الهی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زبانی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_ لطف: هسته- نهاد           می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باید: 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لازم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است- فعل        دگر</a:t>
            </a: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: دیگر-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قید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   حذف فعل" نمی باید" در پایان مصراع دوم به قرینه لفظی</a:t>
            </a:r>
          </a:p>
          <a:p>
            <a:pPr marL="0" indent="0" algn="r" rtl="1">
              <a:buNone/>
            </a:pPr>
            <a:r>
              <a:rPr lang="fa-IR" sz="2400" dirty="0">
                <a:solidFill>
                  <a:schemeClr val="tx1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       بیت دو جمله است.</a:t>
            </a:r>
            <a:endParaRPr lang="fa-IR" sz="2400" dirty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>
              <a:solidFill>
                <a:schemeClr val="tx1"/>
              </a:solidFill>
              <a:cs typeface="0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dirty="0" smtClean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        </a:t>
            </a: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ادبی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_ پیچ</a:t>
            </a:r>
            <a:r>
              <a:rPr lang="en-US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,</a:t>
            </a:r>
            <a:r>
              <a:rPr lang="fa-IR" sz="2400" dirty="0" smtClean="0">
                <a:solidFill>
                  <a:schemeClr val="tx1"/>
                </a:solidFill>
                <a:cs typeface="0 Nazanin" panose="00000400000000000000" pitchFamily="2" charset="-78"/>
              </a:rPr>
              <a:t> هیچ: قافیه         واج آرایی: چ          پیچ در پیچ: کنایه از دشواری و دست نیافتنی</a:t>
            </a:r>
            <a:endParaRPr lang="fa-IR" sz="2400" dirty="0" smtClean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v"/>
            </a:pPr>
            <a:r>
              <a:rPr lang="fa-IR" sz="2400" dirty="0" smtClean="0">
                <a:solidFill>
                  <a:srgbClr val="FF0000"/>
                </a:solidFill>
                <a:cs typeface="0 Nazanin" panose="00000400000000000000" pitchFamily="2" charset="-78"/>
              </a:rPr>
              <a:t> </a:t>
            </a:r>
            <a:r>
              <a:rPr lang="fa-IR" sz="2400" dirty="0">
                <a:solidFill>
                  <a:srgbClr val="FF0000"/>
                </a:solidFill>
                <a:cs typeface="0 Nazanin" panose="00000400000000000000" pitchFamily="2" charset="-78"/>
              </a:rPr>
              <a:t>فکری</a:t>
            </a:r>
            <a:r>
              <a:rPr lang="fa-IR" sz="2400" dirty="0">
                <a:cs typeface="0 Nazanin" panose="00000400000000000000" pitchFamily="2" charset="-78"/>
              </a:rPr>
              <a:t>_ برای گذر از این مسیر پر پیچ و خم</a:t>
            </a:r>
            <a:r>
              <a:rPr lang="en-US" sz="2400" dirty="0">
                <a:cs typeface="0 Nazanin" panose="00000400000000000000" pitchFamily="2" charset="-78"/>
              </a:rPr>
              <a:t>,</a:t>
            </a:r>
            <a:r>
              <a:rPr lang="fa-IR" sz="2400" dirty="0">
                <a:cs typeface="0 Nazanin" panose="00000400000000000000" pitchFamily="2" charset="-78"/>
              </a:rPr>
              <a:t> تنها لطف تو برای من کافی </a:t>
            </a:r>
            <a:r>
              <a:rPr lang="fa-IR" sz="2400" dirty="0" smtClean="0">
                <a:cs typeface="0 Nazanin" panose="00000400000000000000" pitchFamily="2" charset="-78"/>
              </a:rPr>
              <a:t>است.</a:t>
            </a:r>
            <a:endParaRPr lang="fa-IR" sz="2400" dirty="0">
              <a:solidFill>
                <a:srgbClr val="FF0000"/>
              </a:solidFill>
              <a:cs typeface="0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2400" dirty="0">
                <a:cs typeface="0 Nazanin" panose="00000400000000000000" pitchFamily="2" charset="-78"/>
              </a:rPr>
              <a:t> </a:t>
            </a:r>
            <a:r>
              <a:rPr lang="fa-IR" sz="2400" dirty="0" smtClean="0">
                <a:solidFill>
                  <a:schemeClr val="accent6">
                    <a:lumMod val="50000"/>
                  </a:schemeClr>
                </a:solidFill>
                <a:cs typeface="0 Nazanin" panose="00000400000000000000" pitchFamily="2" charset="-78"/>
              </a:rPr>
              <a:t>قالب شعر: مثنوی      شاعر: وحشی بافقی</a:t>
            </a:r>
            <a:endParaRPr lang="fa-IR" sz="2400" dirty="0" smtClean="0">
              <a:solidFill>
                <a:schemeClr val="accent6">
                  <a:lumMod val="50000"/>
                </a:schemeClr>
              </a:solidFill>
              <a:cs typeface="0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66260968"/>
              </p:ext>
            </p:extLst>
          </p:nvPr>
        </p:nvGraphicFramePr>
        <p:xfrm>
          <a:off x="766355" y="1053738"/>
          <a:ext cx="7332617" cy="4380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008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484</TotalTime>
  <Words>978</Words>
  <Application>Microsoft Office PowerPoint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0 Nazanin</vt:lpstr>
      <vt:lpstr>Garamond</vt:lpstr>
      <vt:lpstr>Wingdings</vt:lpstr>
      <vt:lpstr>Savon</vt:lpstr>
      <vt:lpstr>  به نام خدا نیایش "لطف تو"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 نیایش "لطف تئ</dc:title>
  <dc:creator>Asus</dc:creator>
  <cp:lastModifiedBy>Asus</cp:lastModifiedBy>
  <cp:revision>58</cp:revision>
  <dcterms:created xsi:type="dcterms:W3CDTF">2020-03-31T16:37:02Z</dcterms:created>
  <dcterms:modified xsi:type="dcterms:W3CDTF">2020-04-04T13:00:42Z</dcterms:modified>
</cp:coreProperties>
</file>