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00000"/>
    <a:srgbClr val="6666FF"/>
    <a:srgbClr val="FF0000"/>
    <a:srgbClr val="FF99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7872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36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9060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9359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1783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0001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3345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667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6135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368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2860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/>
            </a:lvl1pPr>
          </a:lstStyle>
          <a:p>
            <a:fld id="{1CA0B7D2-B063-4AD2-9193-06E1CD31F682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hangingPunct="1">
              <a:defRPr sz="1400" smtClean="0"/>
            </a:lvl1pPr>
          </a:lstStyle>
          <a:p>
            <a:fld id="{CE1CAAD3-CC31-4D15-A6DD-725C80999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 descr="G:\الهام\فلش الهام\bbbbbbbbbbb\تصاویر طبیعت\baran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600" y="676417"/>
            <a:ext cx="7376799" cy="550516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05421"/>
      </p:ext>
    </p:extLst>
  </p:cSld>
  <p:clrMapOvr>
    <a:masterClrMapping/>
  </p:clrMapOvr>
  <p:transition spd="slow" advTm="10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ارائه تکلیف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دانش آموز عزیزم مدرسه ی دوست داشتنی ات را دریک نقاشی نشان بده.</a:t>
            </a:r>
            <a:endParaRPr lang="en-US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2" y="2943503"/>
            <a:ext cx="2781300" cy="29146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65829"/>
      </p:ext>
    </p:extLst>
  </p:cSld>
  <p:clrMapOvr>
    <a:masterClrMapping/>
  </p:clrMapOvr>
  <p:transition spd="slow" advTm="12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5" y="584078"/>
            <a:ext cx="10972800" cy="1143000"/>
          </a:xfrm>
        </p:spPr>
        <p:txBody>
          <a:bodyPr/>
          <a:lstStyle/>
          <a:p>
            <a:pPr rtl="1"/>
            <a:r>
              <a:rPr lang="fa-IR" sz="7200" dirty="0">
                <a:solidFill>
                  <a:srgbClr val="006600"/>
                </a:solidFill>
                <a:cs typeface="B Titr" panose="00000700000000000000" pitchFamily="2" charset="-78"/>
              </a:rPr>
              <a:t>دانشمندان </a:t>
            </a:r>
            <a:r>
              <a:rPr lang="fa-IR" sz="7200" dirty="0" smtClean="0">
                <a:solidFill>
                  <a:srgbClr val="006600"/>
                </a:solidFill>
                <a:cs typeface="B Titr" panose="00000700000000000000" pitchFamily="2" charset="-78"/>
              </a:rPr>
              <a:t>کوچک موفق باشید</a:t>
            </a:r>
            <a:endParaRPr lang="en-US" sz="7200" dirty="0">
              <a:solidFill>
                <a:srgbClr val="0066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89736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6" y="2564409"/>
            <a:ext cx="7177412" cy="33460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42883"/>
      </p:ext>
    </p:extLst>
  </p:cSld>
  <p:clrMapOvr>
    <a:masterClrMapping/>
  </p:clrMapOvr>
  <p:transition spd="slow" advTm="18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756" y="1311966"/>
            <a:ext cx="10628244" cy="2252525"/>
          </a:xfrm>
        </p:spPr>
        <p:txBody>
          <a:bodyPr/>
          <a:lstStyle/>
          <a:p>
            <a:pPr rtl="1"/>
            <a:r>
              <a:rPr lang="fa-IR" sz="6000" dirty="0" smtClean="0">
                <a:solidFill>
                  <a:srgbClr val="00B050"/>
                </a:solidFill>
                <a:cs typeface="B Titr" panose="00000700000000000000" pitchFamily="2" charset="-78"/>
              </a:rPr>
              <a:t/>
            </a:r>
            <a:br>
              <a:rPr lang="fa-IR" sz="6000" dirty="0" smtClean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sz="6000" dirty="0">
                <a:solidFill>
                  <a:srgbClr val="00B050"/>
                </a:solidFill>
                <a:cs typeface="B Titr" panose="00000700000000000000" pitchFamily="2" charset="-78"/>
              </a:rPr>
              <a:t/>
            </a:r>
            <a:br>
              <a:rPr lang="fa-IR" sz="6000" dirty="0">
                <a:solidFill>
                  <a:srgbClr val="00B050"/>
                </a:solidFill>
                <a:cs typeface="B Titr" panose="00000700000000000000" pitchFamily="2" charset="-78"/>
              </a:rPr>
            </a:br>
            <a:r>
              <a:rPr lang="fa-IR" sz="6000" dirty="0" smtClean="0">
                <a:solidFill>
                  <a:srgbClr val="00B050"/>
                </a:solidFill>
                <a:cs typeface="B Titr" panose="00000700000000000000" pitchFamily="2" charset="-78"/>
              </a:rPr>
              <a:t>فصل 6</a:t>
            </a:r>
            <a:r>
              <a:rPr lang="fa-IR" sz="6000" dirty="0" smtClean="0">
                <a:solidFill>
                  <a:srgbClr val="CC00CC"/>
                </a:solidFill>
                <a:cs typeface="B Titr" panose="00000700000000000000" pitchFamily="2" charset="-78"/>
              </a:rPr>
              <a:t/>
            </a:r>
            <a:br>
              <a:rPr lang="fa-IR" sz="6000" dirty="0" smtClean="0">
                <a:solidFill>
                  <a:srgbClr val="CC00CC"/>
                </a:solidFill>
                <a:cs typeface="B Titr" panose="00000700000000000000" pitchFamily="2" charset="-78"/>
              </a:rPr>
            </a:br>
            <a:r>
              <a:rPr lang="fa-IR" sz="6000" dirty="0" smtClean="0">
                <a:solidFill>
                  <a:srgbClr val="CC00CC"/>
                </a:solidFill>
                <a:cs typeface="B Titr" panose="00000700000000000000" pitchFamily="2" charset="-78"/>
              </a:rPr>
              <a:t>درس18</a:t>
            </a:r>
            <a:r>
              <a:rPr lang="fa-IR" sz="6000" dirty="0" smtClean="0">
                <a:solidFill>
                  <a:srgbClr val="FF0000"/>
                </a:solidFill>
                <a:cs typeface="B Titr" panose="00000700000000000000" pitchFamily="2" charset="-78"/>
              </a:rPr>
              <a:t>، مدرسه ی دوست داشتنی ما</a:t>
            </a:r>
            <a:br>
              <a:rPr lang="fa-IR" sz="6000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sz="3600" dirty="0" smtClean="0">
                <a:solidFill>
                  <a:srgbClr val="6666FF"/>
                </a:solidFill>
                <a:cs typeface="B Titr" panose="00000700000000000000" pitchFamily="2" charset="-78"/>
              </a:rPr>
              <a:t>تهیه و تنظیم: </a:t>
            </a:r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الهام مرگان</a:t>
            </a:r>
            <a:r>
              <a:rPr lang="en-US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/>
            </a:r>
            <a:br>
              <a:rPr lang="en-US" sz="3600" dirty="0" smtClean="0">
                <a:solidFill>
                  <a:srgbClr val="002060"/>
                </a:solidFill>
                <a:cs typeface="B Titr" panose="00000700000000000000" pitchFamily="2" charset="-78"/>
              </a:rPr>
            </a:br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                        راضیه شادمهر</a:t>
            </a:r>
            <a:r>
              <a:rPr lang="fa-IR" dirty="0" smtClean="0">
                <a:solidFill>
                  <a:srgbClr val="002060"/>
                </a:solidFill>
              </a:rPr>
              <a:t/>
            </a:r>
            <a:br>
              <a:rPr lang="fa-IR" dirty="0" smtClean="0">
                <a:solidFill>
                  <a:srgbClr val="002060"/>
                </a:solidFill>
              </a:rPr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sz="2800" dirty="0" smtClean="0">
                <a:cs typeface="B Titr" panose="00000700000000000000" pitchFamily="2" charset="-78"/>
              </a:rPr>
              <a:t>آموزشگاه شهید باجگیر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2539655"/>
            <a:ext cx="4318345" cy="4318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69009"/>
      </p:ext>
    </p:extLst>
  </p:cSld>
  <p:clrMapOvr>
    <a:masterClrMapping/>
  </p:clrMapOvr>
  <p:transition spd="slow" advTm="33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40" y="2792897"/>
            <a:ext cx="10972800" cy="1143000"/>
          </a:xfrm>
        </p:spPr>
        <p:txBody>
          <a:bodyPr/>
          <a:lstStyle/>
          <a:p>
            <a:r>
              <a:rPr lang="fa-IR" sz="3600" dirty="0">
                <a:cs typeface="B Titr" panose="00000700000000000000" pitchFamily="2" charset="-78"/>
              </a:rPr>
              <a:t>هر روز، با شوق و ذوق، کتاب و دفترمان را در کیف </a:t>
            </a:r>
            <a:r>
              <a:rPr lang="fa-IR" sz="3600" dirty="0" smtClean="0">
                <a:cs typeface="B Titr" panose="00000700000000000000" pitchFamily="2" charset="-78"/>
              </a:rPr>
              <a:t>می گذاریم، </a:t>
            </a:r>
            <a:r>
              <a:rPr lang="fa-IR" sz="3600" dirty="0">
                <a:cs typeface="B Titr" panose="00000700000000000000" pitchFamily="2" charset="-78"/>
              </a:rPr>
              <a:t>لباس </a:t>
            </a:r>
            <a:r>
              <a:rPr lang="fa-IR" sz="3600" dirty="0" smtClean="0">
                <a:cs typeface="B Titr" panose="00000700000000000000" pitchFamily="2" charset="-78"/>
              </a:rPr>
              <a:t>می پوشیم </a:t>
            </a:r>
            <a:r>
              <a:rPr lang="fa-IR" sz="3600" dirty="0">
                <a:cs typeface="B Titr" panose="00000700000000000000" pitchFamily="2" charset="-78"/>
              </a:rPr>
              <a:t>و به مدرسه </a:t>
            </a:r>
            <a:r>
              <a:rPr lang="fa-IR" sz="3600" dirty="0" smtClean="0">
                <a:cs typeface="B Titr" panose="00000700000000000000" pitchFamily="2" charset="-78"/>
              </a:rPr>
              <a:t>می رویم.</a:t>
            </a:r>
            <a:r>
              <a:rPr lang="fa-IR" sz="3600" dirty="0">
                <a:cs typeface="B Titr" panose="00000700000000000000" pitchFamily="2" charset="-78"/>
              </a:rPr>
              <a:t/>
            </a:r>
            <a:br>
              <a:rPr lang="fa-IR" sz="3600" dirty="0">
                <a:cs typeface="B Titr" panose="00000700000000000000" pitchFamily="2" charset="-78"/>
              </a:rPr>
            </a:b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مدرسه، </a:t>
            </a:r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خانه ی </a:t>
            </a:r>
            <a:r>
              <a:rPr lang="fa-IR" sz="3600" dirty="0">
                <a:solidFill>
                  <a:srgbClr val="FF0000"/>
                </a:solidFill>
                <a:cs typeface="B Titr" panose="00000700000000000000" pitchFamily="2" charset="-78"/>
              </a:rPr>
              <a:t>دوم </a:t>
            </a:r>
            <a:r>
              <a:rPr lang="fa-IR" sz="3600" dirty="0">
                <a:cs typeface="B Titr" panose="00000700000000000000" pitchFamily="2" charset="-78"/>
              </a:rPr>
              <a:t>ماست.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1712" y="3114138"/>
            <a:ext cx="2249619" cy="3267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574" y="238539"/>
            <a:ext cx="4200939" cy="17422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32181"/>
      </p:ext>
    </p:extLst>
  </p:cSld>
  <p:clrMapOvr>
    <a:masterClrMapping/>
  </p:clrMapOvr>
  <p:transition spd="slow" advTm="27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128864"/>
            <a:ext cx="8295861" cy="4270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23" y="4399723"/>
            <a:ext cx="8295860" cy="24582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6635"/>
      </p:ext>
    </p:extLst>
  </p:cSld>
  <p:clrMapOvr>
    <a:masterClrMapping/>
  </p:clrMapOvr>
  <p:transition spd="slow" advTm="78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8" y="180515"/>
            <a:ext cx="8052688" cy="3124636"/>
          </a:xfr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46" y="3305151"/>
            <a:ext cx="7944959" cy="29817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8568"/>
      </p:ext>
    </p:extLst>
  </p:cSld>
  <p:clrMapOvr>
    <a:masterClrMapping/>
  </p:clrMapOvr>
  <p:transition spd="slow" advTm="35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0" y="1307563"/>
            <a:ext cx="8644080" cy="3569237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14100"/>
      </p:ext>
    </p:extLst>
  </p:cSld>
  <p:clrMapOvr>
    <a:masterClrMapping/>
  </p:clrMapOvr>
  <p:transition spd="slow" advTm="15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0" y="412018"/>
            <a:ext cx="7994001" cy="604179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24368"/>
      </p:ext>
    </p:extLst>
  </p:cSld>
  <p:clrMapOvr>
    <a:masterClrMapping/>
  </p:clrMapOvr>
  <p:transition spd="slow" advTm="93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99" y="274638"/>
            <a:ext cx="7369161" cy="225691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69" y="2531555"/>
            <a:ext cx="8334625" cy="326924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07724"/>
      </p:ext>
    </p:extLst>
  </p:cSld>
  <p:clrMapOvr>
    <a:masterClrMapping/>
  </p:clrMapOvr>
  <p:transition spd="slow" advTm="54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7" y="846138"/>
            <a:ext cx="8667891" cy="491855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04646"/>
      </p:ext>
    </p:extLst>
  </p:cSld>
  <p:clrMapOvr>
    <a:masterClrMapping/>
  </p:clrMapOvr>
  <p:transition spd="slow" advTm="34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3A2A3D60-2501-447D-8CEF-398267A3ED50}" vid="{32599A37-F5AC-4662-88E1-44958FFF3A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79</TotalTime>
  <Words>46</Words>
  <Application>Microsoft Office PowerPoint</Application>
  <PresentationFormat>Widescreen</PresentationFormat>
  <Paragraphs>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B Titr</vt:lpstr>
      <vt:lpstr>Theme1</vt:lpstr>
      <vt:lpstr>PowerPoint Presentation</vt:lpstr>
      <vt:lpstr>  فصل 6 درس18، مدرسه ی دوست داشتنی ما  تهیه و تنظیم: الهام مرگان                         راضیه شادمهر   آموزشگاه شهید باجگیر</vt:lpstr>
      <vt:lpstr>هر روز، با شوق و ذوق، کتاب و دفترمان را در کیف می گذاریم، لباس می پوشیم و به مدرسه می رویم. مدرسه، خانه ی دوم ماست.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ارائه تکلیف</vt:lpstr>
      <vt:lpstr>دانشمندان کوچک موفق باشید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rayangostar</dc:creator>
  <cp:lastModifiedBy>kavosh</cp:lastModifiedBy>
  <cp:revision>20</cp:revision>
  <dcterms:created xsi:type="dcterms:W3CDTF">2020-03-08T21:33:30Z</dcterms:created>
  <dcterms:modified xsi:type="dcterms:W3CDTF">2020-03-11T07:13:48Z</dcterms:modified>
</cp:coreProperties>
</file>