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4" r:id="rId2"/>
    <p:sldMasterId id="2147483696" r:id="rId3"/>
    <p:sldMasterId id="2147483708" r:id="rId4"/>
  </p:sldMasterIdLst>
  <p:sldIdLst>
    <p:sldId id="257" r:id="rId5"/>
    <p:sldId id="259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D0065BE-0657-4A47-90AD-C21C55E16B19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75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19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51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1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54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24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4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07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9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76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58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March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March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March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March 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7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March 9, 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نگهدارنده مکان محتوا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4"/>
          <a:stretch/>
        </p:blipFill>
        <p:spPr>
          <a:xfrm>
            <a:off x="0" y="0"/>
            <a:ext cx="9067800" cy="6705600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539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t="19927" r="26889" b="26630"/>
          <a:stretch/>
        </p:blipFill>
        <p:spPr bwMode="auto">
          <a:xfrm>
            <a:off x="341243" y="304800"/>
            <a:ext cx="8382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0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حالا تو بگو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8" t="11429" r="17907" b="31703"/>
          <a:stretch/>
        </p:blipFill>
        <p:spPr bwMode="auto">
          <a:xfrm>
            <a:off x="533400" y="1295400"/>
            <a:ext cx="778234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5" t="19022" r="46528" b="74332"/>
          <a:stretch/>
        </p:blipFill>
        <p:spPr bwMode="auto">
          <a:xfrm>
            <a:off x="1219200" y="19050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2" t="38542" r="46832" b="53389"/>
          <a:stretch/>
        </p:blipFill>
        <p:spPr bwMode="auto">
          <a:xfrm>
            <a:off x="1143000" y="3733800"/>
            <a:ext cx="1404870" cy="70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2" t="57702" r="46733" b="33671"/>
          <a:stretch/>
        </p:blipFill>
        <p:spPr bwMode="auto">
          <a:xfrm>
            <a:off x="1185930" y="5475584"/>
            <a:ext cx="1404870" cy="77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6800" y="1524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5400" dirty="0">
                <a:solidFill>
                  <a:srgbClr val="FF0000"/>
                </a:solidFill>
                <a:cs typeface="Mj_Titr Collage" pitchFamily="2" charset="-78"/>
              </a:rPr>
              <a:t>حالا تو بگو </a:t>
            </a:r>
            <a:endParaRPr lang="en-US" sz="5400" dirty="0">
              <a:solidFill>
                <a:srgbClr val="FF0000"/>
              </a:solidFill>
              <a:cs typeface="Mj_Titr Collag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1485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6777317" cy="4114800"/>
          </a:xfrm>
        </p:spPr>
        <p:txBody>
          <a:bodyPr/>
          <a:lstStyle/>
          <a:p>
            <a:pPr marL="68580" indent="0" algn="r" rtl="1"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" b="1972"/>
          <a:stretch/>
        </p:blipFill>
        <p:spPr>
          <a:xfrm>
            <a:off x="580147" y="762000"/>
            <a:ext cx="3886200" cy="55840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78153" y="1862936"/>
            <a:ext cx="4204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6000" b="1" dirty="0" smtClean="0">
                <a:solidFill>
                  <a:srgbClr val="FF0000"/>
                </a:solidFill>
                <a:latin typeface="+mj-lt"/>
                <a:ea typeface="+mj-ea"/>
                <a:cs typeface="Mj_Baseet" pitchFamily="66" charset="-78"/>
              </a:rPr>
              <a:t>عیدتان مبارک</a:t>
            </a:r>
          </a:p>
          <a:p>
            <a:pPr algn="ctr" rtl="1"/>
            <a:r>
              <a:rPr lang="fa-IR" sz="6000" b="1" dirty="0" smtClean="0">
                <a:latin typeface="+mj-lt"/>
                <a:ea typeface="+mj-ea"/>
                <a:cs typeface="Mj_Baseet" pitchFamily="66" charset="-78"/>
              </a:rPr>
              <a:t>مراقب خودتان و خوبی هایتان باشید</a:t>
            </a:r>
            <a:endParaRPr lang="en-US" sz="6000" b="1" dirty="0">
              <a:latin typeface="+mj-lt"/>
              <a:ea typeface="+mj-ea"/>
              <a:cs typeface="Mj_Baseet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272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0891"/>
            <a:ext cx="60198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1" name="Picture 3" descr="D:\دوم\سایر\پس زمینه های زیبا برای پاورپوینت\164125866-cartoon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56" y="0"/>
            <a:ext cx="9204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19400" y="304800"/>
            <a:ext cx="6096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>
                <a:solidFill>
                  <a:srgbClr val="00B050"/>
                </a:solidFill>
                <a:cs typeface="Mj_Titr Collage" pitchFamily="2" charset="-78"/>
              </a:rPr>
              <a:t>کلاس مجازی</a:t>
            </a:r>
          </a:p>
          <a:p>
            <a:pPr algn="ctr" rtl="1">
              <a:lnSpc>
                <a:spcPct val="150000"/>
              </a:lnSpc>
            </a:pPr>
            <a:r>
              <a:rPr lang="fa-IR" sz="3600" b="1" dirty="0">
                <a:cs typeface="Mj_Titr Collage" pitchFamily="2" charset="-78"/>
              </a:rPr>
              <a:t>فارسی دوم </a:t>
            </a:r>
            <a:r>
              <a:rPr lang="fa-IR" sz="3600" b="1" dirty="0" smtClean="0">
                <a:cs typeface="Mj_Titr Collage" pitchFamily="2" charset="-78"/>
              </a:rPr>
              <a:t>دبستان- درس نوروز</a:t>
            </a:r>
          </a:p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rgbClr val="FF0000"/>
                </a:solidFill>
                <a:cs typeface="Mj_Titr Collage" pitchFamily="2" charset="-78"/>
              </a:rPr>
              <a:t>درست، نادرست- گوش کن و بگو </a:t>
            </a:r>
          </a:p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rgbClr val="FF0000"/>
                </a:solidFill>
                <a:cs typeface="Mj_Titr Collage" pitchFamily="2" charset="-78"/>
              </a:rPr>
              <a:t>واژه سازی - بیاموز و بگو</a:t>
            </a:r>
          </a:p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rgbClr val="FF0000"/>
                </a:solidFill>
                <a:cs typeface="Mj_Titr Collage" pitchFamily="2" charset="-78"/>
              </a:rPr>
              <a:t>صفحات 96 و 97</a:t>
            </a:r>
            <a:endParaRPr lang="fa-IR" sz="3600" b="1" dirty="0">
              <a:solidFill>
                <a:srgbClr val="FF0000"/>
              </a:solidFill>
              <a:cs typeface="Mj_Titr Collag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36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2" t="8333" r="19682" b="145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6" t="7387" r="19348" b="140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4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dirty="0" smtClean="0">
                <a:cs typeface="Mj_Titr Collage" pitchFamily="2" charset="-78"/>
              </a:rPr>
              <a:t>درست    </a:t>
            </a:r>
            <a:r>
              <a:rPr lang="fa-IR" dirty="0" smtClean="0">
                <a:cs typeface="Mj_Titr Collage" pitchFamily="2" charset="-78"/>
              </a:rPr>
              <a:t>     نادرست</a:t>
            </a:r>
            <a:r>
              <a:rPr lang="fa-IR" dirty="0" smtClean="0">
                <a:cs typeface="Mj_Titr Collage" pitchFamily="2" charset="-78"/>
              </a:rPr>
              <a:t/>
            </a:r>
            <a:br>
              <a:rPr lang="fa-IR" dirty="0" smtClean="0">
                <a:cs typeface="Mj_Titr Collage" pitchFamily="2" charset="-78"/>
              </a:rPr>
            </a:br>
            <a:r>
              <a:rPr lang="fa-IR" dirty="0" smtClean="0">
                <a:cs typeface="Mj_Titr Collage" pitchFamily="2" charset="-78"/>
              </a:rPr>
              <a:t>صفحه 96  </a:t>
            </a:r>
            <a:endParaRPr lang="en-US" dirty="0">
              <a:cs typeface="Mj_Titr Collage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5" t="11269" r="18375" b="24716"/>
          <a:stretch/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572000" y="152399"/>
            <a:ext cx="691428" cy="651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/>
          <a:stretch/>
        </p:blipFill>
        <p:spPr>
          <a:xfrm>
            <a:off x="1877226" y="152399"/>
            <a:ext cx="639965" cy="6512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/>
          <a:stretch/>
        </p:blipFill>
        <p:spPr>
          <a:xfrm>
            <a:off x="609600" y="3200400"/>
            <a:ext cx="762000" cy="6512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448635" y="4572000"/>
            <a:ext cx="691428" cy="53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448635" y="5867400"/>
            <a:ext cx="691428" cy="49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5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4814"/>
            <a:ext cx="7329544" cy="1143000"/>
          </a:xfrm>
        </p:spPr>
        <p:txBody>
          <a:bodyPr>
            <a:normAutofit/>
          </a:bodyPr>
          <a:lstStyle/>
          <a:p>
            <a:r>
              <a:rPr lang="fa-IR" sz="4400" dirty="0" smtClean="0">
                <a:solidFill>
                  <a:schemeClr val="tx1"/>
                </a:solidFill>
                <a:cs typeface="Mj_Titr Collage" pitchFamily="2" charset="-78"/>
              </a:rPr>
              <a:t>گوش کن و بگو صفحه 96 </a:t>
            </a:r>
            <a:endParaRPr lang="en-US" sz="4400" dirty="0">
              <a:solidFill>
                <a:schemeClr val="tx1"/>
              </a:solidFill>
              <a:cs typeface="Mj_Titr Collage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4" t="37995" r="21264" b="45206"/>
          <a:stretch/>
        </p:blipFill>
        <p:spPr bwMode="auto">
          <a:xfrm>
            <a:off x="547351" y="1813775"/>
            <a:ext cx="8040757" cy="404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302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Mj_Titr Collage" pitchFamily="2" charset="-78"/>
              </a:rPr>
              <a:t>واژه سازی</a:t>
            </a:r>
            <a:endParaRPr lang="en-US" dirty="0">
              <a:cs typeface="Mj_Titr Collage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0" t="11742" r="18120" b="27381"/>
          <a:stretch/>
        </p:blipFill>
        <p:spPr bwMode="auto">
          <a:xfrm>
            <a:off x="13855" y="1295400"/>
            <a:ext cx="9067800" cy="532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6" t="25645" r="31685" b="66065"/>
          <a:stretch/>
        </p:blipFill>
        <p:spPr bwMode="auto">
          <a:xfrm>
            <a:off x="609600" y="2544417"/>
            <a:ext cx="5410200" cy="67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2" t="37907" r="32084" b="54974"/>
          <a:stretch/>
        </p:blipFill>
        <p:spPr bwMode="auto">
          <a:xfrm>
            <a:off x="609600" y="3581400"/>
            <a:ext cx="5410200" cy="63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2" t="48724" r="32084" b="42739"/>
          <a:stretch/>
        </p:blipFill>
        <p:spPr bwMode="auto">
          <a:xfrm>
            <a:off x="708338" y="4572000"/>
            <a:ext cx="5311462" cy="70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4" t="60820" r="32381" b="30854"/>
          <a:stretch/>
        </p:blipFill>
        <p:spPr bwMode="auto">
          <a:xfrm>
            <a:off x="708338" y="5638800"/>
            <a:ext cx="5235262" cy="68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0911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911446" cy="396240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Mj_Titr Collage" pitchFamily="2" charset="-78"/>
              </a:rPr>
              <a:t>اگر در آخر کلمه ای، حرف (  ه ـه) باشد و بخواهیم آن کلمه را با «ان » جمع ببندیم،    ( ه ـه) را برمی داریم و به جای «ان» ، «گان» می گذاریم. </a:t>
            </a:r>
            <a:endParaRPr lang="en-US" dirty="0">
              <a:solidFill>
                <a:schemeClr val="tx1"/>
              </a:solidFill>
              <a:cs typeface="Mj_Titr Collage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586215"/>
            <a:ext cx="6221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5400" dirty="0">
                <a:latin typeface="+mj-lt"/>
                <a:ea typeface="+mj-ea"/>
                <a:cs typeface="Mj_Titr Collage" pitchFamily="2" charset="-78"/>
              </a:rPr>
              <a:t>بیاموز و بگو صفحه 97</a:t>
            </a:r>
            <a:endParaRPr lang="en-US" sz="5400" dirty="0">
              <a:latin typeface="+mj-lt"/>
              <a:ea typeface="+mj-ea"/>
              <a:cs typeface="Mj_Titr Collag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23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efault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djacenc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82</TotalTime>
  <Words>108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Default Theme</vt:lpstr>
      <vt:lpstr>Austin</vt:lpstr>
      <vt:lpstr>Office Theme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درست         نادرست صفحه 96  </vt:lpstr>
      <vt:lpstr>گوش کن و بگو صفحه 96 </vt:lpstr>
      <vt:lpstr>واژه سازی</vt:lpstr>
      <vt:lpstr>اگر در آخر کلمه ای، حرف (  ه ـه) باشد و بخواهیم آن کلمه را با «ان » جمع ببندیم،    ( ه ـه) را برمی داریم و به جای «ان» ، «گان» می گذاریم. </vt:lpstr>
      <vt:lpstr>PowerPoint Presentation</vt:lpstr>
      <vt:lpstr>حالا تو بگو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rayaboard</dc:creator>
  <cp:lastModifiedBy>rayaboard</cp:lastModifiedBy>
  <cp:revision>23</cp:revision>
  <dcterms:created xsi:type="dcterms:W3CDTF">2020-03-08T11:10:29Z</dcterms:created>
  <dcterms:modified xsi:type="dcterms:W3CDTF">2020-03-09T11:31:39Z</dcterms:modified>
</cp:coreProperties>
</file>