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80" r:id="rId9"/>
  </p:sldMasterIdLst>
  <p:sldIdLst>
    <p:sldId id="265" r:id="rId10"/>
    <p:sldId id="266" r:id="rId11"/>
    <p:sldId id="267" r:id="rId12"/>
    <p:sldId id="257" r:id="rId13"/>
    <p:sldId id="258" r:id="rId14"/>
    <p:sldId id="259" r:id="rId15"/>
    <p:sldId id="260" r:id="rId16"/>
    <p:sldId id="268" r:id="rId17"/>
    <p:sldId id="261" r:id="rId18"/>
    <p:sldId id="269" r:id="rId19"/>
    <p:sldId id="262" r:id="rId20"/>
    <p:sldId id="270" r:id="rId21"/>
    <p:sldId id="263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0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7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2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8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8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7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90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29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6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2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81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29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41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12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36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67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79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92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865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12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642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9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C1EB43-FF3F-45DE-891F-305580AA6A3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D4C219-4723-416D-86D2-465750C8C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نگهدارنده مکان محتوا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>
          <a:xfrm>
            <a:off x="0" y="0"/>
            <a:ext cx="9067800" cy="670560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6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solidFill>
                  <a:srgbClr val="FF0000"/>
                </a:solidFill>
                <a:cs typeface="Mj_Nazila 2" pitchFamily="2" charset="-78"/>
              </a:rPr>
              <a:t>چرخه زندگی قورباغه</a:t>
            </a:r>
            <a:endParaRPr lang="en-US" sz="6000" dirty="0">
              <a:solidFill>
                <a:srgbClr val="FF0000"/>
              </a:solidFill>
              <a:cs typeface="Mj_Nazila 2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8" t="21403" r="22116" b="23288"/>
          <a:stretch/>
        </p:blipFill>
        <p:spPr bwMode="auto">
          <a:xfrm>
            <a:off x="304800" y="1296444"/>
            <a:ext cx="8532860" cy="534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6" t="45719" r="53597" b="49315"/>
          <a:stretch/>
        </p:blipFill>
        <p:spPr bwMode="auto">
          <a:xfrm>
            <a:off x="1869010" y="3505200"/>
            <a:ext cx="179726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4" t="51070" r="50770" b="44032"/>
          <a:stretch/>
        </p:blipFill>
        <p:spPr bwMode="auto">
          <a:xfrm>
            <a:off x="2584015" y="4114800"/>
            <a:ext cx="216225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4" t="56249" r="46762" b="39351"/>
          <a:stretch/>
        </p:blipFill>
        <p:spPr bwMode="auto">
          <a:xfrm>
            <a:off x="3810000" y="4758509"/>
            <a:ext cx="1872533" cy="72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0" t="50000" r="32478" b="45505"/>
          <a:stretch/>
        </p:blipFill>
        <p:spPr bwMode="auto">
          <a:xfrm>
            <a:off x="5257800" y="3848100"/>
            <a:ext cx="193765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7" t="32749" r="23969" b="62286"/>
          <a:stretch/>
        </p:blipFill>
        <p:spPr bwMode="auto">
          <a:xfrm>
            <a:off x="7086600" y="2260343"/>
            <a:ext cx="1603110" cy="64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3" t="23801" r="36557" b="72089"/>
          <a:stretch/>
        </p:blipFill>
        <p:spPr bwMode="auto">
          <a:xfrm>
            <a:off x="4869907" y="1447800"/>
            <a:ext cx="1625252" cy="5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0" t="23927" r="52888" b="71020"/>
          <a:stretch/>
        </p:blipFill>
        <p:spPr bwMode="auto">
          <a:xfrm>
            <a:off x="2197796" y="1521662"/>
            <a:ext cx="1612204" cy="5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3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2999" y="3333429"/>
            <a:ext cx="75651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لاک پشت تخم های خود را زیر </a:t>
            </a:r>
            <a:r>
              <a:rPr lang="fa-IR" sz="2800" b="1" dirty="0" smtClean="0">
                <a:cs typeface="B Nazanin" panose="00000400000000000000" pitchFamily="2" charset="-78"/>
              </a:rPr>
              <a:t>خاک می گذارد </a:t>
            </a:r>
            <a:r>
              <a:rPr lang="fa-IR" sz="2800" b="1" dirty="0">
                <a:cs typeface="B Nazanin" panose="00000400000000000000" pitchFamily="2" charset="-78"/>
              </a:rPr>
              <a:t>و روی آن را با خاک می پوشاند . </a:t>
            </a:r>
          </a:p>
          <a:p>
            <a:pPr lvl="0" algn="r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نوزادان پس از خارج شدن از تخم به سوی آب می روند و از گیاهان موجود در آب تغذیه می کنند </a:t>
            </a:r>
            <a:r>
              <a:rPr lang="fa-IR" sz="2800" b="1" dirty="0" smtClean="0">
                <a:cs typeface="B Nazanin" panose="00000400000000000000" pitchFamily="2" charset="-78"/>
              </a:rPr>
              <a:t>.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8668"/>
            <a:ext cx="3057855" cy="2540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8669"/>
            <a:ext cx="2819400" cy="2540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47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024744" cy="1143000"/>
          </a:xfrm>
        </p:spPr>
        <p:txBody>
          <a:bodyPr>
            <a:normAutofit/>
          </a:bodyPr>
          <a:lstStyle/>
          <a:p>
            <a:r>
              <a:rPr lang="fa-IR" sz="4800" b="1" dirty="0" smtClean="0">
                <a:cs typeface="B Nazanin" pitchFamily="2" charset="-78"/>
              </a:rPr>
              <a:t>چرخه زندگی لاک پشت</a:t>
            </a:r>
            <a:endParaRPr lang="en-US" sz="48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2" t="19863" r="22020" b="16781"/>
          <a:stretch/>
        </p:blipFill>
        <p:spPr bwMode="auto">
          <a:xfrm>
            <a:off x="838200" y="1219199"/>
            <a:ext cx="7835852" cy="516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2800" y="1676400"/>
            <a:ext cx="1511252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cs typeface="B Nazanin" pitchFamily="2" charset="-78"/>
              </a:rPr>
              <a:t>1- تخم گذاری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133600"/>
            <a:ext cx="1968452" cy="7369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2- بیرون آمدن از تخم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114800"/>
            <a:ext cx="1968452" cy="7369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3- حرکت به سوی اقیانوس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4851748"/>
            <a:ext cx="1587452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4- لاک پشت بالغ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5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256090" y="152400"/>
            <a:ext cx="3153398" cy="1999718"/>
          </a:xfrm>
          <a:prstGeom prst="down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گیاهان و جانوران و انسان ها برای تغذیه به یکدیگر وابسته اند.</a:t>
            </a:r>
            <a:endParaRPr lang="fa-I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2152118"/>
            <a:ext cx="1198548" cy="12952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 b="1" dirty="0" smtClean="0">
              <a:cs typeface="B Nazanin" panose="00000400000000000000" pitchFamily="2" charset="-78"/>
            </a:endParaRPr>
          </a:p>
          <a:p>
            <a:pPr algn="ctr"/>
            <a:endParaRPr lang="fa-IR" sz="2800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انسان       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               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78384" y="3063667"/>
            <a:ext cx="19769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59152" y="2363847"/>
            <a:ext cx="1147273" cy="12412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200" b="1" dirty="0">
              <a:cs typeface="B Nazanin" panose="00000400000000000000" pitchFamily="2" charset="-78"/>
            </a:endParaRP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گیاه    </a:t>
            </a:r>
            <a:r>
              <a:rPr lang="fa-IR" sz="3200" b="1" dirty="0" smtClean="0">
                <a:cs typeface="B Nazanin" panose="00000400000000000000" pitchFamily="2" charset="-78"/>
              </a:rPr>
              <a:t>               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2390685"/>
            <a:ext cx="1506197" cy="12412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200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جانور  </a:t>
            </a:r>
            <a:r>
              <a:rPr lang="fa-IR" sz="3200" b="1" dirty="0" smtClean="0">
                <a:cs typeface="B Nazanin" panose="00000400000000000000" pitchFamily="2" charset="-78"/>
              </a:rPr>
              <a:t>                       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8243" y="3888335"/>
            <a:ext cx="7195158" cy="274106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جانوران بعضی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گوشت خوار و بعضی گیاه خوارند </a:t>
            </a:r>
          </a:p>
          <a:p>
            <a:pPr algn="ctr"/>
            <a:endParaRPr lang="fa-IR" sz="2800" b="1" u="sng" dirty="0">
              <a:cs typeface="B Nazanin" panose="00000400000000000000" pitchFamily="2" charset="-78"/>
            </a:endParaRP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که در هر صورت به وجود گیاهان نیاز دارند </a:t>
            </a: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و </a:t>
            </a: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گیاهان نیز برای رشد و پراکنده شدن به انسان و جانوران وابسته اند</a:t>
            </a:r>
            <a:r>
              <a:rPr lang="fa-IR" sz="3200" b="1" dirty="0" smtClean="0">
                <a:cs typeface="B Nazanin" panose="00000400000000000000" pitchFamily="2" charset="-78"/>
              </a:rPr>
              <a:t> .</a:t>
            </a:r>
            <a:endParaRPr lang="fa-IR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33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61772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cs typeface="B Nazanin" pitchFamily="2" charset="-78"/>
              </a:rPr>
              <a:t>خدای خوب و دانا در قرآن در مورد موجودات زیادی صحبت کرده... </a:t>
            </a:r>
          </a:p>
          <a:p>
            <a:pPr algn="r" rtl="1"/>
            <a:r>
              <a:rPr lang="fa-IR" sz="2800" b="1" dirty="0" smtClean="0">
                <a:cs typeface="B Nazanin" pitchFamily="2" charset="-78"/>
              </a:rPr>
              <a:t>نام این جانوران را پیدا کن و به کلاس در قالب کنفرانس گزارش بده.</a:t>
            </a:r>
          </a:p>
          <a:p>
            <a:pPr algn="r" rtl="1"/>
            <a:r>
              <a:rPr lang="fa-IR" sz="2800" b="1" dirty="0" smtClean="0">
                <a:cs typeface="B Nazanin" pitchFamily="2" charset="-78"/>
              </a:rPr>
              <a:t>یکی از این حیوانات را انتخاب کن و بگو خدا در موردش در قرآن چه گفته است؟ </a:t>
            </a:r>
          </a:p>
          <a:p>
            <a:pPr algn="r" rtl="1"/>
            <a:r>
              <a:rPr lang="fa-IR" sz="2800" b="1" dirty="0" smtClean="0">
                <a:cs typeface="B Nazanin" pitchFamily="2" charset="-78"/>
              </a:rPr>
              <a:t>اگر به جای یکی از پرندگان بودی، چگونه و در کجا لانه درست می کردی؟</a:t>
            </a:r>
          </a:p>
          <a:p>
            <a:pPr algn="r" rtl="1"/>
            <a:r>
              <a:rPr lang="fa-IR" sz="2800" b="1" smtClean="0">
                <a:cs typeface="B Nazanin" pitchFamily="2" charset="-78"/>
              </a:rPr>
              <a:t>امام علی </a:t>
            </a:r>
            <a:r>
              <a:rPr lang="fa-IR" sz="2800" b="1" dirty="0" smtClean="0">
                <a:cs typeface="B Nazanin" pitchFamily="2" charset="-78"/>
              </a:rPr>
              <a:t>(ع) هم در کتاب نهج البلاغه سخنان زیادی در </a:t>
            </a:r>
            <a:r>
              <a:rPr lang="fa-IR" sz="2800" b="1" smtClean="0">
                <a:cs typeface="B Nazanin" pitchFamily="2" charset="-78"/>
              </a:rPr>
              <a:t>مورد بعضی </a:t>
            </a:r>
            <a:r>
              <a:rPr lang="fa-IR" sz="2800" b="1" dirty="0" smtClean="0">
                <a:cs typeface="B Nazanin" pitchFamily="2" charset="-78"/>
              </a:rPr>
              <a:t>حیوانات مثل مورچه گفته است. ان ها را پیدا کن و به کلاس ارائه بده .</a:t>
            </a:r>
          </a:p>
          <a:p>
            <a:pPr algn="r" rtl="1"/>
            <a:endParaRPr lang="en-US" sz="2800" b="1" dirty="0"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57200"/>
            <a:ext cx="2654252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کنفرانس علوم </a:t>
            </a:r>
            <a:endParaRPr lang="en-US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45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0"/>
          <a:stretch/>
        </p:blipFill>
        <p:spPr>
          <a:xfrm>
            <a:off x="6838053" y="5392276"/>
            <a:ext cx="2305949" cy="1465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6" t="8886" r="2651" b="56688"/>
          <a:stretch/>
        </p:blipFill>
        <p:spPr>
          <a:xfrm rot="20281595">
            <a:off x="6984552" y="1115424"/>
            <a:ext cx="1619583" cy="1463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5" b="71377"/>
          <a:stretch/>
        </p:blipFill>
        <p:spPr>
          <a:xfrm>
            <a:off x="2" y="5404108"/>
            <a:ext cx="5747273" cy="1534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484" y="304805"/>
            <a:ext cx="62041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کلاس مجازی دوم دبستان                         خراسان شمالی </a:t>
            </a:r>
          </a:p>
          <a:p>
            <a:pPr algn="ctr" rtl="1"/>
            <a:r>
              <a:rPr lang="fa-IR" sz="4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#زنگ_ علوم</a:t>
            </a:r>
            <a:endParaRPr lang="fa-IR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r>
              <a:rPr lang="fa-IR" sz="44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فصل دهم</a:t>
            </a:r>
            <a:r>
              <a:rPr lang="fa-IR" sz="4400" b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: </a:t>
            </a:r>
            <a:r>
              <a:rPr lang="fa-IR" sz="4400" b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درون </a:t>
            </a:r>
            <a:r>
              <a:rPr lang="fa-IR" sz="4400" b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آشیانه ها</a:t>
            </a:r>
            <a:endParaRPr lang="fa-IR" sz="44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r>
              <a:rPr lang="fa-IR" sz="2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کوشش ناقابلی از </a:t>
            </a:r>
          </a:p>
          <a:p>
            <a:pPr algn="ctr" rtl="1"/>
            <a:r>
              <a:rPr lang="fa-IR" sz="2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حسن حیدپور</a:t>
            </a:r>
          </a:p>
          <a:p>
            <a:pPr algn="ctr" rtl="1"/>
            <a:r>
              <a:rPr lang="fa-IR" sz="2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سرگروه آموزشی پایه دوم</a:t>
            </a:r>
          </a:p>
          <a:p>
            <a:pPr algn="ctr" rtl="1"/>
            <a:r>
              <a:rPr lang="fa-IR" sz="2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دبستان پسرانه ی شهدای فرهنگی بجنورد </a:t>
            </a:r>
            <a:endParaRPr lang="fa-IR" sz="32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7209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08" r="16340" b="13013"/>
          <a:stretch/>
        </p:blipFill>
        <p:spPr bwMode="auto">
          <a:xfrm>
            <a:off x="2209800" y="304800"/>
            <a:ext cx="4800600" cy="64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203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62301"/>
            <a:ext cx="82632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fa-IR" sz="2400" b="1" dirty="0">
                <a:cs typeface="B Nazanin" panose="00000400000000000000" pitchFamily="2" charset="-78"/>
              </a:rPr>
              <a:t>بعضی از جانوران برای محافظت از خود و فرزندانشان و نگه داری غذا </a:t>
            </a:r>
            <a:r>
              <a:rPr lang="fa-IR" sz="2400" b="1" dirty="0" smtClean="0">
                <a:cs typeface="B Nazanin" panose="00000400000000000000" pitchFamily="2" charset="-78"/>
              </a:rPr>
              <a:t>نیاز به </a:t>
            </a:r>
            <a:r>
              <a:rPr lang="fa-IR" sz="2400" b="1" dirty="0">
                <a:cs typeface="B Nazanin" panose="00000400000000000000" pitchFamily="2" charset="-78"/>
              </a:rPr>
              <a:t>لانه </a:t>
            </a:r>
            <a:r>
              <a:rPr lang="fa-IR" sz="2400" b="1" dirty="0" smtClean="0">
                <a:cs typeface="B Nazanin" panose="00000400000000000000" pitchFamily="2" charset="-78"/>
              </a:rPr>
              <a:t>دارند</a:t>
            </a:r>
            <a:endParaRPr lang="fa-IR" sz="2400" b="1" dirty="0">
              <a:cs typeface="B Nazanin" panose="00000400000000000000" pitchFamily="2" charset="-78"/>
            </a:endParaRPr>
          </a:p>
          <a:p>
            <a:pPr lvl="0" algn="just" rtl="1"/>
            <a:r>
              <a:rPr lang="fa-IR" sz="2400" b="1" dirty="0">
                <a:cs typeface="B Nazanin" panose="00000400000000000000" pitchFamily="2" charset="-78"/>
              </a:rPr>
              <a:t>جانوران به روش های مختلفی لانه می سازند یا از فرزندانشان مراقبت می کنند 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  <a:endParaRPr lang="fa-IR" sz="2400" b="1" dirty="0">
              <a:cs typeface="B Nazanin" panose="00000400000000000000" pitchFamily="2" charset="-78"/>
            </a:endParaRPr>
          </a:p>
          <a:p>
            <a:pPr lvl="0" algn="just" rtl="1"/>
            <a:r>
              <a:rPr lang="fa-IR" sz="2400" b="1" dirty="0">
                <a:cs typeface="B Nazanin" panose="00000400000000000000" pitchFamily="2" charset="-78"/>
              </a:rPr>
              <a:t>پرنده ای به نام ( چرخ </a:t>
            </a:r>
            <a:r>
              <a:rPr lang="fa-IR" sz="2400" b="1" dirty="0" smtClean="0">
                <a:cs typeface="B Nazanin" panose="00000400000000000000" pitchFamily="2" charset="-78"/>
              </a:rPr>
              <a:t>ریسک)آشیانه </a:t>
            </a:r>
            <a:r>
              <a:rPr lang="fa-IR" sz="2400" b="1" dirty="0">
                <a:cs typeface="B Nazanin" panose="00000400000000000000" pitchFamily="2" charset="-78"/>
              </a:rPr>
              <a:t>ی خود را با</a:t>
            </a:r>
            <a:r>
              <a:rPr lang="fa-IR" sz="2400" b="1" u="sng" dirty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شاخه های نازک و برگ </a:t>
            </a:r>
            <a:r>
              <a:rPr lang="fa-IR" sz="2400" b="1" dirty="0" smtClean="0">
                <a:cs typeface="B Nazanin" panose="00000400000000000000" pitchFamily="2" charset="-78"/>
              </a:rPr>
              <a:t>درختان </a:t>
            </a:r>
            <a:r>
              <a:rPr lang="fa-IR" sz="2400" b="1" dirty="0">
                <a:cs typeface="B Nazanin" panose="00000400000000000000" pitchFamily="2" charset="-78"/>
              </a:rPr>
              <a:t>در هم می </a:t>
            </a:r>
            <a:r>
              <a:rPr lang="fa-IR" sz="2400" b="1" dirty="0" smtClean="0">
                <a:cs typeface="B Nazanin" panose="00000400000000000000" pitchFamily="2" charset="-78"/>
              </a:rPr>
              <a:t>بافدو </a:t>
            </a:r>
            <a:r>
              <a:rPr lang="fa-IR" sz="2400" b="1" dirty="0">
                <a:cs typeface="B Nazanin" panose="00000400000000000000" pitchFamily="2" charset="-78"/>
              </a:rPr>
              <a:t>با پرهای پرندگان دیگر آن را نرم </a:t>
            </a:r>
            <a:r>
              <a:rPr lang="fa-IR" sz="2400" b="1" dirty="0" smtClean="0">
                <a:cs typeface="B Nazanin" panose="00000400000000000000" pitchFamily="2" charset="-78"/>
              </a:rPr>
              <a:t>می کند</a:t>
            </a:r>
            <a:endParaRPr lang="fa-IR" sz="2400" b="1" dirty="0">
              <a:cs typeface="B Nazanin" panose="00000400000000000000" pitchFamily="2" charset="-78"/>
            </a:endParaRPr>
          </a:p>
          <a:p>
            <a:pPr lvl="0" algn="just" rtl="1"/>
            <a:r>
              <a:rPr lang="fa-IR" sz="2400" b="1" dirty="0">
                <a:cs typeface="B Nazanin" panose="00000400000000000000" pitchFamily="2" charset="-78"/>
              </a:rPr>
              <a:t>آشیانه ( چرخ ریسک ) گود بوده ، از شاخه درختان آویزان است و یک سوراخ برای ورود و خروج پرنده دارد .</a:t>
            </a:r>
          </a:p>
          <a:p>
            <a:pPr lvl="0" algn="just" rtl="1"/>
            <a:endParaRPr lang="fa-IR" sz="3600" b="1" dirty="0">
              <a:cs typeface="B Nazanin" panose="00000400000000000000" pitchFamily="2" charset="-78"/>
            </a:endParaRPr>
          </a:p>
          <a:p>
            <a:pPr lvl="0" algn="just" rtl="1"/>
            <a:endParaRPr lang="fa-IR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42423"/>
            <a:ext cx="3599624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50" y="3142423"/>
            <a:ext cx="33528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4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015" y="4536076"/>
            <a:ext cx="80918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2400" b="1" dirty="0">
                <a:cs typeface="B Nazanin" panose="00000400000000000000" pitchFamily="2" charset="-78"/>
              </a:rPr>
              <a:t>مورچه ها لانه ی خود را به صورت دالان منظم در زیر خاک </a:t>
            </a:r>
            <a:r>
              <a:rPr lang="fa-IR" sz="2400" b="1" dirty="0" smtClean="0">
                <a:cs typeface="B Nazanin" panose="00000400000000000000" pitchFamily="2" charset="-78"/>
              </a:rPr>
              <a:t>درست می کنند . </a:t>
            </a:r>
          </a:p>
          <a:p>
            <a:pPr lvl="0" algn="ctr"/>
            <a:endParaRPr lang="fa-IR" sz="2400" b="1" dirty="0" smtClean="0">
              <a:cs typeface="B Nazanin" panose="00000400000000000000" pitchFamily="2" charset="-78"/>
            </a:endParaRPr>
          </a:p>
          <a:p>
            <a:pPr lvl="0" algn="ctr"/>
            <a:endParaRPr lang="fa-IR" sz="2400" b="1" dirty="0">
              <a:cs typeface="B Nazanin" panose="00000400000000000000" pitchFamily="2" charset="-78"/>
            </a:endParaRPr>
          </a:p>
          <a:p>
            <a:pPr lvl="0" algn="ctr"/>
            <a:r>
              <a:rPr lang="fa-IR" sz="3200" b="1" dirty="0">
                <a:cs typeface="B Nazanin" panose="00000400000000000000" pitchFamily="2" charset="-78"/>
              </a:rPr>
              <a:t>آن ها به صورت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گروهی</a:t>
            </a:r>
            <a:r>
              <a:rPr lang="fa-IR" sz="3200" b="1" dirty="0">
                <a:cs typeface="B Nazanin" panose="00000400000000000000" pitchFamily="2" charset="-78"/>
              </a:rPr>
              <a:t> زندگی می کنند.</a:t>
            </a:r>
          </a:p>
          <a:p>
            <a:pPr lvl="0" algn="ctr"/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5512496" cy="4026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0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4169" y="2748098"/>
            <a:ext cx="742793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جانوران به روش های مختلف تولید مثل می کنند ( یعنی جانوری مثل خودشان به وجود می آورند </a:t>
            </a:r>
            <a:r>
              <a:rPr lang="fa-IR" sz="2800" b="1" dirty="0" smtClean="0">
                <a:cs typeface="B Nazanin" panose="00000400000000000000" pitchFamily="2" charset="-78"/>
              </a:rPr>
              <a:t>)</a:t>
            </a:r>
            <a:endParaRPr lang="fa-IR" sz="2800" b="1" dirty="0">
              <a:cs typeface="B Nazanin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بعضی از جانوران تخم می گذارند . مثل : پرندگان ، لاک پشت </a:t>
            </a:r>
          </a:p>
          <a:p>
            <a:pPr lvl="0" algn="just" rtl="1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بعضی از جانوران بچه به وجود می آورند و به بچه های خود شیر می دهند . </a:t>
            </a:r>
            <a:r>
              <a:rPr lang="fa-IR" sz="2800" b="1" dirty="0" smtClean="0">
                <a:cs typeface="B Nazanin" panose="00000400000000000000" pitchFamily="2" charset="-78"/>
              </a:rPr>
              <a:t>مثل:گرگ،کانگورو </a:t>
            </a:r>
            <a:r>
              <a:rPr lang="fa-IR" sz="2800" b="1" dirty="0">
                <a:cs typeface="B Nazanin" panose="00000400000000000000" pitchFamily="2" charset="-78"/>
              </a:rPr>
              <a:t>و گربه</a:t>
            </a:r>
            <a:r>
              <a:rPr lang="fa-IR" sz="3600" b="1" dirty="0"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3759550" cy="2431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7200"/>
            <a:ext cx="1752600" cy="22794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16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059" y="381000"/>
            <a:ext cx="8412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a-IR" sz="2800" b="1" dirty="0">
                <a:cs typeface="B Nazanin" panose="00000400000000000000" pitchFamily="2" charset="-78"/>
              </a:rPr>
              <a:t>هر کدام از جانوران از زمان تولد تا پایان دوره زندگی ، </a:t>
            </a:r>
          </a:p>
          <a:p>
            <a:pPr lvl="0" algn="r"/>
            <a:r>
              <a:rPr lang="fa-IR" sz="2800" b="1" dirty="0" smtClean="0">
                <a:cs typeface="B Nazanin" panose="00000400000000000000" pitchFamily="2" charset="-78"/>
              </a:rPr>
              <a:t>مراحل </a:t>
            </a:r>
            <a:r>
              <a:rPr lang="fa-IR" sz="2800" b="1" dirty="0">
                <a:cs typeface="B Nazanin" panose="00000400000000000000" pitchFamily="2" charset="-78"/>
              </a:rPr>
              <a:t>مختلفی را می گذرانند که به آن چرخه ی زندگی می </a:t>
            </a:r>
            <a:r>
              <a:rPr lang="fa-IR" sz="2800" b="1" dirty="0" smtClean="0">
                <a:cs typeface="B Nazanin" panose="00000400000000000000" pitchFamily="2" charset="-78"/>
              </a:rPr>
              <a:t>گویند </a:t>
            </a:r>
            <a:r>
              <a:rPr lang="fa-IR" sz="3200" b="1" dirty="0"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67200" y="1600200"/>
            <a:ext cx="4668852" cy="368470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کرم های ابریشم برای زندگی به </a:t>
            </a:r>
            <a:r>
              <a:rPr lang="fa-IR" sz="24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درخت توت </a:t>
            </a:r>
            <a:r>
              <a:rPr lang="fa-IR" sz="2400" b="1" dirty="0" smtClean="0">
                <a:cs typeface="B Nazanin" panose="00000400000000000000" pitchFamily="2" charset="-78"/>
              </a:rPr>
              <a:t>وابسته اند . آن ها از برگ های توت</a:t>
            </a:r>
            <a:r>
              <a:rPr lang="fa-IR" sz="24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تغذیه </a:t>
            </a:r>
            <a:r>
              <a:rPr lang="fa-IR" sz="2400" b="1" dirty="0" smtClean="0">
                <a:cs typeface="B Nazanin" panose="00000400000000000000" pitchFamily="2" charset="-78"/>
              </a:rPr>
              <a:t>می کنند ، پس از مدتی با تارهای نازک به دور خود پیله درست می کنند و در پیله می مانند .سپس پیله را سوراخ کرده و به صورت </a:t>
            </a:r>
            <a:r>
              <a:rPr lang="fa-IR" sz="24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پروانه</a:t>
            </a:r>
            <a:r>
              <a:rPr lang="fa-IR" sz="2400" b="1" dirty="0" smtClean="0">
                <a:cs typeface="B Nazanin" panose="00000400000000000000" pitchFamily="2" charset="-78"/>
              </a:rPr>
              <a:t> بیرون می آیند .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68" y="3867924"/>
            <a:ext cx="1856484" cy="1392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71" y="4832601"/>
            <a:ext cx="1964531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1745226" cy="1581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97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90800" y="304800"/>
            <a:ext cx="2133600" cy="1560534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4164" y="101345"/>
            <a:ext cx="5008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چرخه </a:t>
            </a:r>
            <a:r>
              <a:rPr lang="fa-IR" sz="4400" b="1" dirty="0">
                <a:solidFill>
                  <a:srgbClr val="FF0000"/>
                </a:solidFill>
                <a:cs typeface="B Nazanin" pitchFamily="2" charset="-78"/>
              </a:rPr>
              <a:t>زندگی کرم </a:t>
            </a: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ابریشم</a:t>
            </a:r>
            <a:endParaRPr lang="en-US" sz="44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t="17337" r="29722" b="17251"/>
          <a:stretch/>
        </p:blipFill>
        <p:spPr bwMode="auto">
          <a:xfrm>
            <a:off x="381000" y="870786"/>
            <a:ext cx="8412262" cy="59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2" t="33219" r="44450" b="62157"/>
          <a:stretch/>
        </p:blipFill>
        <p:spPr bwMode="auto">
          <a:xfrm>
            <a:off x="3657600" y="2329840"/>
            <a:ext cx="1828800" cy="6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8" t="50000" r="32382" b="44569"/>
          <a:stretch/>
        </p:blipFill>
        <p:spPr bwMode="auto">
          <a:xfrm>
            <a:off x="6400800" y="3826293"/>
            <a:ext cx="1756776" cy="66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6" t="76584" r="37195" b="19117"/>
          <a:stretch/>
        </p:blipFill>
        <p:spPr bwMode="auto">
          <a:xfrm>
            <a:off x="5273458" y="6135666"/>
            <a:ext cx="1799572" cy="5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77055" r="51479" b="18664"/>
          <a:stretch/>
        </p:blipFill>
        <p:spPr bwMode="auto">
          <a:xfrm>
            <a:off x="2057401" y="6280555"/>
            <a:ext cx="1969150" cy="5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50000" r="57028" b="45848"/>
          <a:stretch/>
        </p:blipFill>
        <p:spPr bwMode="auto">
          <a:xfrm>
            <a:off x="762000" y="3810000"/>
            <a:ext cx="206132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8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9" y="2752761"/>
            <a:ext cx="81239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قورباغه در آب تخم ریزی می کند . نوزادانی که از تخم بیرون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lvl="0" algn="r">
              <a:lnSpc>
                <a:spcPct val="15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می </a:t>
            </a:r>
            <a:r>
              <a:rPr lang="fa-IR" sz="2800" b="1" dirty="0">
                <a:cs typeface="B Nazanin" panose="00000400000000000000" pitchFamily="2" charset="-78"/>
              </a:rPr>
              <a:t>آیند ، شبیه قورباغه </a:t>
            </a:r>
            <a:r>
              <a:rPr lang="fa-IR" sz="2800" b="1" dirty="0" smtClean="0">
                <a:cs typeface="B Nazanin" panose="00000400000000000000" pitchFamily="2" charset="-78"/>
              </a:rPr>
              <a:t>نیستندو  </a:t>
            </a:r>
            <a:r>
              <a:rPr lang="fa-IR" sz="2800" b="1" dirty="0">
                <a:cs typeface="B Nazanin" panose="00000400000000000000" pitchFamily="2" charset="-78"/>
              </a:rPr>
              <a:t>با دم خود در آب </a:t>
            </a:r>
            <a:r>
              <a:rPr lang="fa-IR" sz="2800" b="1" dirty="0" smtClean="0">
                <a:cs typeface="B Nazanin" panose="00000400000000000000" pitchFamily="2" charset="-78"/>
              </a:rPr>
              <a:t>شنا </a:t>
            </a:r>
            <a:r>
              <a:rPr lang="fa-IR" sz="2800" b="1" dirty="0">
                <a:cs typeface="B Nazanin" panose="00000400000000000000" pitchFamily="2" charset="-78"/>
              </a:rPr>
              <a:t>می کنند</a:t>
            </a:r>
            <a:r>
              <a:rPr lang="fa-IR" sz="2800" b="1" dirty="0" smtClean="0">
                <a:cs typeface="B Nazanin" panose="00000400000000000000" pitchFamily="2" charset="-78"/>
              </a:rPr>
              <a:t>.</a:t>
            </a:r>
            <a:endParaRPr lang="fa-IR" sz="2800" b="1" dirty="0">
              <a:cs typeface="B Nazanin" panose="00000400000000000000" pitchFamily="2" charset="-78"/>
            </a:endParaRPr>
          </a:p>
          <a:p>
            <a:pPr lvl="0" algn="r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 بعد از مدتی که بزرگ شدند دم خود را از دست می دهند و دست و پای آن ها بزرگ تر می شودو می توانند در خشکی هم زندگی کنند . البته برای مرطوب ماندن پوست باید همیشه کنار آب </a:t>
            </a:r>
            <a:r>
              <a:rPr lang="fa-IR" sz="2800" b="1" dirty="0" smtClean="0">
                <a:cs typeface="B Nazanin" panose="00000400000000000000" pitchFamily="2" charset="-78"/>
              </a:rPr>
              <a:t>باشند.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45854"/>
            <a:ext cx="1928813" cy="1781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0" y="549788"/>
            <a:ext cx="1942197" cy="1800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26211"/>
            <a:ext cx="1850231" cy="1787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67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463</Template>
  <TotalTime>103</TotalTime>
  <Words>559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Diseño predeterminado</vt:lpstr>
      <vt:lpstr>Office Theme</vt:lpstr>
      <vt:lpstr>Angles</vt:lpstr>
      <vt:lpstr>Austin</vt:lpstr>
      <vt:lpstr>Solstice</vt:lpstr>
      <vt:lpstr>Adjacency</vt:lpstr>
      <vt:lpstr>1_Adjacency</vt:lpstr>
      <vt:lpstr>Slipstream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چرخه زندگی قورباغه</vt:lpstr>
      <vt:lpstr>PowerPoint Presentation</vt:lpstr>
      <vt:lpstr>چرخه زندگی لاک پشت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دهم</dc:title>
  <dc:creator>zeinab</dc:creator>
  <cp:lastModifiedBy>rayaboard</cp:lastModifiedBy>
  <cp:revision>34</cp:revision>
  <dcterms:created xsi:type="dcterms:W3CDTF">2017-08-13T17:42:20Z</dcterms:created>
  <dcterms:modified xsi:type="dcterms:W3CDTF">2020-03-09T11:34:54Z</dcterms:modified>
</cp:coreProperties>
</file>