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FF99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D911-E267-4D49-89C5-E0A3EF2C7447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EBB3-42FF-4CF2-85D9-82CE7EE925C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76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D911-E267-4D49-89C5-E0A3EF2C7447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EBB3-42FF-4CF2-85D9-82CE7EE9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0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D911-E267-4D49-89C5-E0A3EF2C7447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EBB3-42FF-4CF2-85D9-82CE7EE9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67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D911-E267-4D49-89C5-E0A3EF2C7447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EBB3-42FF-4CF2-85D9-82CE7EE925C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9750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D911-E267-4D49-89C5-E0A3EF2C7447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EBB3-42FF-4CF2-85D9-82CE7EE9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96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D911-E267-4D49-89C5-E0A3EF2C7447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EBB3-42FF-4CF2-85D9-82CE7EE925C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5715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D911-E267-4D49-89C5-E0A3EF2C7447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EBB3-42FF-4CF2-85D9-82CE7EE9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00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D911-E267-4D49-89C5-E0A3EF2C7447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EBB3-42FF-4CF2-85D9-82CE7EE9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14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D911-E267-4D49-89C5-E0A3EF2C7447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EBB3-42FF-4CF2-85D9-82CE7EE9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3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D911-E267-4D49-89C5-E0A3EF2C7447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EBB3-42FF-4CF2-85D9-82CE7EE9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53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D911-E267-4D49-89C5-E0A3EF2C7447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EBB3-42FF-4CF2-85D9-82CE7EE9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98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D911-E267-4D49-89C5-E0A3EF2C7447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EBB3-42FF-4CF2-85D9-82CE7EE9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30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D911-E267-4D49-89C5-E0A3EF2C7447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EBB3-42FF-4CF2-85D9-82CE7EE9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18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D911-E267-4D49-89C5-E0A3EF2C7447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EBB3-42FF-4CF2-85D9-82CE7EE9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56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D911-E267-4D49-89C5-E0A3EF2C7447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EBB3-42FF-4CF2-85D9-82CE7EE9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65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D911-E267-4D49-89C5-E0A3EF2C7447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EBB3-42FF-4CF2-85D9-82CE7EE9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8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D911-E267-4D49-89C5-E0A3EF2C7447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5EBB3-42FF-4CF2-85D9-82CE7EE9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25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A72D911-E267-4D49-89C5-E0A3EF2C7447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FA5EBB3-42FF-4CF2-85D9-82CE7EE92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655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8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0.tm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:\الهام\فلش الهام\bbbbbbbbbbb\تصاویر طبیعت\baran7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2" descr="basm 12 copy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76669" y="1122363"/>
            <a:ext cx="7375973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95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56"/>
    </mc:Choice>
    <mc:Fallback>
      <p:transition spd="slow" advTm="15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2" y="206278"/>
            <a:ext cx="8534400" cy="1507067"/>
          </a:xfrm>
        </p:spPr>
        <p:txBody>
          <a:bodyPr>
            <a:normAutofit/>
          </a:bodyPr>
          <a:lstStyle/>
          <a:p>
            <a:pPr algn="ctr" rtl="1"/>
            <a:r>
              <a:rPr lang="fa-IR" dirty="0" smtClean="0">
                <a:solidFill>
                  <a:schemeClr val="accent1">
                    <a:lumMod val="75000"/>
                  </a:schemeClr>
                </a:solidFill>
                <a:cs typeface="B Titr" panose="00000700000000000000" pitchFamily="2" charset="-78"/>
              </a:rPr>
              <a:t>فصل6</a:t>
            </a:r>
            <a:r>
              <a:rPr lang="fa-IR" dirty="0" smtClean="0">
                <a:cs typeface="B Titr" panose="00000700000000000000" pitchFamily="2" charset="-78"/>
              </a:rPr>
              <a:t/>
            </a:r>
            <a:br>
              <a:rPr lang="fa-IR" dirty="0" smtClean="0">
                <a:cs typeface="B Titr" panose="00000700000000000000" pitchFamily="2" charset="-78"/>
              </a:rPr>
            </a:br>
            <a:r>
              <a:rPr lang="fa-IR" dirty="0" smtClean="0">
                <a:solidFill>
                  <a:srgbClr val="FF33CC"/>
                </a:solidFill>
                <a:cs typeface="B Titr" panose="00000700000000000000" pitchFamily="2" charset="-78"/>
              </a:rPr>
              <a:t>درس19، مکان های مدرسه را بشناسیم.</a:t>
            </a:r>
            <a:endParaRPr lang="en-US" dirty="0">
              <a:solidFill>
                <a:srgbClr val="FF33CC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6264" y="858078"/>
            <a:ext cx="8534400" cy="3615267"/>
          </a:xfrm>
        </p:spPr>
        <p:txBody>
          <a:bodyPr>
            <a:normAutofit fontScale="47500" lnSpcReduction="20000"/>
          </a:bodyPr>
          <a:lstStyle/>
          <a:p>
            <a:pPr marL="0" indent="0" algn="r" rtl="1">
              <a:buNone/>
            </a:pPr>
            <a:endParaRPr lang="fa-IR" sz="2800" dirty="0" smtClean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pPr marL="0" indent="0" algn="r" rtl="1">
              <a:buNone/>
            </a:pPr>
            <a:endParaRPr lang="fa-IR" sz="2800" dirty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pPr marL="0" indent="0" algn="r" rtl="1">
              <a:buNone/>
            </a:pPr>
            <a:endParaRPr lang="fa-IR" sz="2800" dirty="0" smtClean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pPr marL="0" indent="0" algn="r" rtl="1">
              <a:buNone/>
            </a:pPr>
            <a:endParaRPr lang="fa-IR" sz="2800" dirty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pPr marL="0" indent="0" algn="r" rtl="1">
              <a:buNone/>
            </a:pPr>
            <a:endParaRPr lang="fa-IR" sz="2800" dirty="0" smtClean="0">
              <a:solidFill>
                <a:srgbClr val="002060"/>
              </a:solidFill>
              <a:cs typeface="B Titr" panose="00000700000000000000" pitchFamily="2" charset="-78"/>
            </a:endParaRPr>
          </a:p>
          <a:p>
            <a:pPr marL="0" indent="0" algn="r" rtl="1">
              <a:buNone/>
            </a:pPr>
            <a:r>
              <a:rPr lang="fa-IR" sz="5100" dirty="0" smtClean="0">
                <a:solidFill>
                  <a:srgbClr val="002060"/>
                </a:solidFill>
                <a:cs typeface="B Titr" panose="00000700000000000000" pitchFamily="2" charset="-78"/>
              </a:rPr>
              <a:t>تهیه و تنظیم: </a:t>
            </a:r>
            <a:r>
              <a:rPr lang="fa-IR" sz="5100" dirty="0" smtClean="0">
                <a:solidFill>
                  <a:srgbClr val="7030A0"/>
                </a:solidFill>
                <a:cs typeface="B Titr" panose="00000700000000000000" pitchFamily="2" charset="-78"/>
              </a:rPr>
              <a:t>الهام مرگان</a:t>
            </a:r>
            <a:endParaRPr lang="en-US" sz="5100" dirty="0" smtClean="0">
              <a:solidFill>
                <a:srgbClr val="7030A0"/>
              </a:solidFill>
              <a:cs typeface="B Titr" panose="00000700000000000000" pitchFamily="2" charset="-78"/>
            </a:endParaRPr>
          </a:p>
          <a:p>
            <a:pPr marL="0" indent="0" algn="r" rtl="1">
              <a:buNone/>
            </a:pPr>
            <a:r>
              <a:rPr lang="fa-IR" sz="5100" dirty="0" smtClean="0">
                <a:solidFill>
                  <a:srgbClr val="7030A0"/>
                </a:solidFill>
                <a:cs typeface="B Titr" panose="00000700000000000000" pitchFamily="2" charset="-78"/>
              </a:rPr>
              <a:t>                      راضیه شادمهر</a:t>
            </a:r>
          </a:p>
          <a:p>
            <a:pPr marL="0" indent="0" algn="r" rtl="1">
              <a:buNone/>
            </a:pPr>
            <a:endParaRPr lang="fa-IR" sz="2800" dirty="0" smtClean="0">
              <a:solidFill>
                <a:srgbClr val="7030A0"/>
              </a:solidFill>
              <a:cs typeface="B Titr" panose="00000700000000000000" pitchFamily="2" charset="-78"/>
            </a:endParaRPr>
          </a:p>
          <a:p>
            <a:pPr marL="0" indent="0" algn="r" rtl="1">
              <a:buNone/>
            </a:pPr>
            <a:endParaRPr lang="fa-IR" sz="2800" dirty="0">
              <a:solidFill>
                <a:srgbClr val="7030A0"/>
              </a:solidFill>
              <a:cs typeface="B Titr" panose="00000700000000000000" pitchFamily="2" charset="-78"/>
            </a:endParaRPr>
          </a:p>
          <a:p>
            <a:pPr marL="0" indent="0" algn="r" rtl="1">
              <a:buNone/>
            </a:pPr>
            <a:endParaRPr lang="fa-IR" sz="2800" dirty="0" smtClean="0">
              <a:solidFill>
                <a:srgbClr val="7030A0"/>
              </a:solidFill>
              <a:cs typeface="B Titr" panose="00000700000000000000" pitchFamily="2" charset="-78"/>
            </a:endParaRPr>
          </a:p>
          <a:p>
            <a:pPr marL="0" indent="0" algn="r" rtl="1">
              <a:buNone/>
            </a:pPr>
            <a:r>
              <a:rPr lang="fa-IR" sz="2800" dirty="0" smtClean="0">
                <a:solidFill>
                  <a:srgbClr val="7030A0"/>
                </a:solidFill>
                <a:cs typeface="B Titr" panose="00000700000000000000" pitchFamily="2" charset="-78"/>
              </a:rPr>
              <a:t>آموزشگاه شهید باجگیر</a:t>
            </a:r>
            <a:endParaRPr lang="fa-IR" sz="2800" dirty="0">
              <a:solidFill>
                <a:srgbClr val="7030A0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89" y="2020827"/>
            <a:ext cx="6917635" cy="4586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46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54"/>
    </mc:Choice>
    <mc:Fallback>
      <p:transition spd="slow" advTm="11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321" y="106017"/>
            <a:ext cx="8030818" cy="6527993"/>
          </a:xfrm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9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126"/>
    </mc:Choice>
    <mc:Fallback>
      <p:transition spd="slow" advTm="259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397"/>
            <a:ext cx="12192000" cy="4929549"/>
          </a:xfr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48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08"/>
    </mc:Choice>
    <mc:Fallback>
      <p:transition spd="slow" advTm="13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2" y="693368"/>
            <a:ext cx="11585578" cy="5444196"/>
          </a:xfr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5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591"/>
    </mc:Choice>
    <mc:Fallback>
      <p:transition spd="slow" advTm="125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62" y="1232452"/>
            <a:ext cx="11660675" cy="4169032"/>
          </a:xfr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85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99"/>
    </mc:Choice>
    <mc:Fallback>
      <p:transition spd="slow" advTm="74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289" y="209340"/>
            <a:ext cx="11649421" cy="1908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" y="2517914"/>
            <a:ext cx="10744200" cy="2730075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3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933"/>
    </mc:Choice>
    <mc:Fallback>
      <p:transition spd="slow" advTm="85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uble Wave 6"/>
          <p:cNvSpPr/>
          <p:nvPr/>
        </p:nvSpPr>
        <p:spPr>
          <a:xfrm>
            <a:off x="4060935" y="193990"/>
            <a:ext cx="3975652" cy="1846845"/>
          </a:xfrm>
          <a:prstGeom prst="doubleWav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151" y="354756"/>
            <a:ext cx="8534400" cy="1507067"/>
          </a:xfrm>
        </p:spPr>
        <p:txBody>
          <a:bodyPr>
            <a:normAutofit/>
          </a:bodyPr>
          <a:lstStyle/>
          <a:p>
            <a:pPr algn="ctr" rtl="1"/>
            <a:r>
              <a:rPr lang="fa-IR" sz="4800" dirty="0" smtClean="0">
                <a:solidFill>
                  <a:srgbClr val="FFFF00"/>
                </a:solidFill>
                <a:cs typeface="B Titr" panose="00000700000000000000" pitchFamily="2" charset="-78"/>
              </a:rPr>
              <a:t>ارائه تکلیف</a:t>
            </a:r>
            <a:endParaRPr lang="en-US" sz="4800" dirty="0">
              <a:solidFill>
                <a:srgbClr val="FFFF00"/>
              </a:solidFill>
              <a:cs typeface="B Titr" panose="000007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44049" y="1622893"/>
            <a:ext cx="10515600" cy="4351338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3200" dirty="0" smtClean="0">
                <a:solidFill>
                  <a:srgbClr val="002060"/>
                </a:solidFill>
                <a:cs typeface="B Titr" panose="00000700000000000000" pitchFamily="2" charset="-78"/>
              </a:rPr>
              <a:t>1. مقررات کلاس و مدرسه تان را بنویسید.</a:t>
            </a:r>
          </a:p>
          <a:p>
            <a:pPr marL="0" indent="0" algn="r" rtl="1">
              <a:buNone/>
            </a:pPr>
            <a:r>
              <a:rPr lang="fa-IR" sz="3200" dirty="0" smtClean="0">
                <a:solidFill>
                  <a:srgbClr val="002060"/>
                </a:solidFill>
                <a:cs typeface="B Titr" panose="00000700000000000000" pitchFamily="2" charset="-78"/>
              </a:rPr>
              <a:t>2. نقشه ی ساده ای از مکان های مدرسه تان بکشید.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0650" y="193990"/>
            <a:ext cx="2560542" cy="2993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0309" y="639469"/>
            <a:ext cx="2353260" cy="2444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2163" y="5407254"/>
            <a:ext cx="4499238" cy="113395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15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11"/>
    </mc:Choice>
    <mc:Fallback>
      <p:transition spd="slow" advTm="14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77" y="4487332"/>
            <a:ext cx="8534400" cy="1507067"/>
          </a:xfrm>
        </p:spPr>
        <p:txBody>
          <a:bodyPr/>
          <a:lstStyle/>
          <a:p>
            <a:pPr algn="r" rtl="1"/>
            <a:r>
              <a:rPr lang="fa-IR" b="1" dirty="0" smtClean="0">
                <a:cs typeface="B Titr" panose="00000700000000000000" pitchFamily="2" charset="-78"/>
              </a:rPr>
              <a:t>خداقوت دانش آموزان تلاشگر</a:t>
            </a:r>
            <a:endParaRPr lang="en-US" b="1" dirty="0">
              <a:cs typeface="B Titr" panose="000007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93484" y="230114"/>
            <a:ext cx="5764984" cy="437648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06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56"/>
    </mc:Choice>
    <mc:Fallback>
      <p:transition spd="slow" advTm="14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145</TotalTime>
  <Words>42</Words>
  <Application>Microsoft Office PowerPoint</Application>
  <PresentationFormat>Widescreen</PresentationFormat>
  <Paragraphs>16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B Titr</vt:lpstr>
      <vt:lpstr>Century Gothic</vt:lpstr>
      <vt:lpstr>Wingdings 3</vt:lpstr>
      <vt:lpstr>Slice</vt:lpstr>
      <vt:lpstr>PowerPoint Presentation</vt:lpstr>
      <vt:lpstr>فصل6 درس19، مکان های مدرسه را بشناسیم.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ارائه تکلیف</vt:lpstr>
      <vt:lpstr>خداقوت دانش آموزان تلاشگر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rayangostar</dc:creator>
  <cp:lastModifiedBy>kavosh</cp:lastModifiedBy>
  <cp:revision>22</cp:revision>
  <dcterms:created xsi:type="dcterms:W3CDTF">2020-03-08T22:26:21Z</dcterms:created>
  <dcterms:modified xsi:type="dcterms:W3CDTF">2020-03-12T04:02:56Z</dcterms:modified>
</cp:coreProperties>
</file>