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2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1" r:id="rId2"/>
  </p:sldMasterIdLst>
  <p:notesMasterIdLst>
    <p:notesMasterId r:id="rId20"/>
  </p:notesMasterIdLst>
  <p:sldIdLst>
    <p:sldId id="256" r:id="rId3"/>
    <p:sldId id="287" r:id="rId4"/>
    <p:sldId id="318" r:id="rId5"/>
    <p:sldId id="329" r:id="rId6"/>
    <p:sldId id="330" r:id="rId7"/>
    <p:sldId id="331" r:id="rId8"/>
    <p:sldId id="332" r:id="rId9"/>
    <p:sldId id="333" r:id="rId10"/>
    <p:sldId id="334" r:id="rId11"/>
    <p:sldId id="335" r:id="rId12"/>
    <p:sldId id="336" r:id="rId13"/>
    <p:sldId id="338" r:id="rId14"/>
    <p:sldId id="339" r:id="rId15"/>
    <p:sldId id="340" r:id="rId16"/>
    <p:sldId id="341" r:id="rId17"/>
    <p:sldId id="343" r:id="rId18"/>
    <p:sldId id="342" r:id="rId19"/>
  </p:sldIdLst>
  <p:sldSz cx="9144000" cy="5143500" type="screen16x9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0504D"/>
    <a:srgbClr val="008000"/>
    <a:srgbClr val="FF3300"/>
    <a:srgbClr val="D4FF7D"/>
    <a:srgbClr val="BCFF37"/>
    <a:srgbClr val="EE8E00"/>
    <a:srgbClr val="FF9900"/>
    <a:srgbClr val="8E00C0"/>
    <a:srgbClr val="9900CC"/>
    <a:srgbClr val="587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711" autoAdjust="0"/>
    <p:restoredTop sz="87316" autoAdjust="0"/>
  </p:normalViewPr>
  <p:slideViewPr>
    <p:cSldViewPr>
      <p:cViewPr varScale="1">
        <p:scale>
          <a:sx n="107" d="100"/>
          <a:sy n="107" d="100"/>
        </p:scale>
        <p:origin x="1672" y="16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4EE8793-1711-4C9E-9426-CFBD65656C0F}" type="doc">
      <dgm:prSet loTypeId="urn:microsoft.com/office/officeart/2005/8/layout/vList3" loCatId="picture" qsTypeId="urn:microsoft.com/office/officeart/2005/8/quickstyle/simple5" qsCatId="simple" csTypeId="urn:microsoft.com/office/officeart/2005/8/colors/colorful5" csCatId="colorful" phldr="1"/>
      <dgm:spPr/>
    </dgm:pt>
    <dgm:pt modelId="{ABD6DBC7-BCFA-4572-A19F-BACDFF438835}">
      <dgm:prSet phldrT="[Text]"/>
      <dgm:spPr>
        <a:solidFill>
          <a:srgbClr val="AEE2F0"/>
        </a:solidFill>
      </dgm:spPr>
      <dgm:t>
        <a:bodyPr/>
        <a:lstStyle/>
        <a:p>
          <a:endParaRPr lang="en-US" dirty="0"/>
        </a:p>
      </dgm:t>
    </dgm:pt>
    <dgm:pt modelId="{B89D99EC-69F1-4697-9307-AF22185D386E}" type="parTrans" cxnId="{B038C5F0-775A-47DA-91CD-E91AE322F814}">
      <dgm:prSet/>
      <dgm:spPr/>
      <dgm:t>
        <a:bodyPr/>
        <a:lstStyle/>
        <a:p>
          <a:endParaRPr lang="en-US"/>
        </a:p>
      </dgm:t>
    </dgm:pt>
    <dgm:pt modelId="{2ADCBB00-0D68-4BCF-BA8A-99BE2A3D310D}" type="sibTrans" cxnId="{B038C5F0-775A-47DA-91CD-E91AE322F814}">
      <dgm:prSet/>
      <dgm:spPr/>
      <dgm:t>
        <a:bodyPr/>
        <a:lstStyle/>
        <a:p>
          <a:endParaRPr lang="en-US"/>
        </a:p>
      </dgm:t>
    </dgm:pt>
    <dgm:pt modelId="{B47878DE-AE92-4140-AE16-C0307DCE83BB}">
      <dgm:prSet phldrT="[Text]"/>
      <dgm:spPr>
        <a:solidFill>
          <a:srgbClr val="A4FABD"/>
        </a:solidFill>
      </dgm:spPr>
      <dgm:t>
        <a:bodyPr/>
        <a:lstStyle/>
        <a:p>
          <a:endParaRPr lang="en-US" dirty="0"/>
        </a:p>
      </dgm:t>
    </dgm:pt>
    <dgm:pt modelId="{93B12A92-3B98-48CD-9FEB-47C85E94CB20}" type="parTrans" cxnId="{1D188C2B-09CD-4656-8147-6724AEF35D97}">
      <dgm:prSet/>
      <dgm:spPr/>
      <dgm:t>
        <a:bodyPr/>
        <a:lstStyle/>
        <a:p>
          <a:endParaRPr lang="en-US"/>
        </a:p>
      </dgm:t>
    </dgm:pt>
    <dgm:pt modelId="{42EFDA1F-BE2E-4E88-8AB7-25C1C8713AD8}" type="sibTrans" cxnId="{1D188C2B-09CD-4656-8147-6724AEF35D97}">
      <dgm:prSet/>
      <dgm:spPr/>
      <dgm:t>
        <a:bodyPr/>
        <a:lstStyle/>
        <a:p>
          <a:endParaRPr lang="en-US"/>
        </a:p>
      </dgm:t>
    </dgm:pt>
    <dgm:pt modelId="{4CA474A5-27E4-4B0F-A88C-6EDC63724A0D}">
      <dgm:prSet phldrT="[Text]"/>
      <dgm:spPr>
        <a:solidFill>
          <a:srgbClr val="FED7B4"/>
        </a:solidFill>
      </dgm:spPr>
      <dgm:t>
        <a:bodyPr/>
        <a:lstStyle/>
        <a:p>
          <a:endParaRPr lang="en-US" dirty="0"/>
        </a:p>
      </dgm:t>
    </dgm:pt>
    <dgm:pt modelId="{CA6C4D86-B8D0-468C-8C35-D7E70D536C5F}" type="parTrans" cxnId="{8F0E6D6D-2ECD-4559-96FB-886EA2E72D37}">
      <dgm:prSet/>
      <dgm:spPr/>
      <dgm:t>
        <a:bodyPr/>
        <a:lstStyle/>
        <a:p>
          <a:endParaRPr lang="en-US"/>
        </a:p>
      </dgm:t>
    </dgm:pt>
    <dgm:pt modelId="{A0411AC1-87FD-4A5D-9F36-FFDA15151F78}" type="sibTrans" cxnId="{8F0E6D6D-2ECD-4559-96FB-886EA2E72D37}">
      <dgm:prSet/>
      <dgm:spPr/>
      <dgm:t>
        <a:bodyPr/>
        <a:lstStyle/>
        <a:p>
          <a:endParaRPr lang="en-US"/>
        </a:p>
      </dgm:t>
    </dgm:pt>
    <dgm:pt modelId="{699CA74D-7DC0-48A1-932C-CA3AF4E6BE5D}">
      <dgm:prSet/>
      <dgm:spPr>
        <a:solidFill>
          <a:schemeClr val="accent4">
            <a:lumMod val="40000"/>
            <a:lumOff val="60000"/>
          </a:schemeClr>
        </a:solidFill>
      </dgm:spPr>
      <dgm:t>
        <a:bodyPr/>
        <a:lstStyle/>
        <a:p>
          <a:endParaRPr lang="en-US"/>
        </a:p>
      </dgm:t>
    </dgm:pt>
    <dgm:pt modelId="{A49E3497-9C91-431A-8D46-8647932A79DB}" type="parTrans" cxnId="{0BFB4242-3B0B-452F-845C-F16B4443279A}">
      <dgm:prSet/>
      <dgm:spPr/>
      <dgm:t>
        <a:bodyPr/>
        <a:lstStyle/>
        <a:p>
          <a:endParaRPr lang="en-US"/>
        </a:p>
      </dgm:t>
    </dgm:pt>
    <dgm:pt modelId="{2C2FAD3F-809D-41A3-9492-6C50FC17D310}" type="sibTrans" cxnId="{0BFB4242-3B0B-452F-845C-F16B4443279A}">
      <dgm:prSet/>
      <dgm:spPr/>
      <dgm:t>
        <a:bodyPr/>
        <a:lstStyle/>
        <a:p>
          <a:endParaRPr lang="en-US"/>
        </a:p>
      </dgm:t>
    </dgm:pt>
    <dgm:pt modelId="{6877508B-D425-4EB8-8E1D-72C95258F6DF}" type="pres">
      <dgm:prSet presAssocID="{74EE8793-1711-4C9E-9426-CFBD65656C0F}" presName="linearFlow" presStyleCnt="0">
        <dgm:presLayoutVars>
          <dgm:dir val="rev"/>
          <dgm:resizeHandles val="exact"/>
        </dgm:presLayoutVars>
      </dgm:prSet>
      <dgm:spPr/>
    </dgm:pt>
    <dgm:pt modelId="{D7DE4AA2-29DC-4B24-B53D-4C216A82C918}" type="pres">
      <dgm:prSet presAssocID="{ABD6DBC7-BCFA-4572-A19F-BACDFF438835}" presName="composite" presStyleCnt="0"/>
      <dgm:spPr/>
    </dgm:pt>
    <dgm:pt modelId="{E4910BFC-A1D2-45EB-926C-952D8EC31EA9}" type="pres">
      <dgm:prSet presAssocID="{ABD6DBC7-BCFA-4572-A19F-BACDFF438835}" presName="imgShp" presStyleLbl="fgImgPlace1" presStyleIdx="0" presStyleCnt="4" custScaleX="577245" custScaleY="491352" custLinFactX="275645" custLinFactNeighborX="300000" custLinFactNeighborY="-784"/>
      <dgm:spPr>
        <a:solidFill>
          <a:srgbClr val="003399"/>
        </a:solidFill>
      </dgm:spPr>
    </dgm:pt>
    <dgm:pt modelId="{04B71408-6534-4DD1-B95D-5EB7F4E20BE2}" type="pres">
      <dgm:prSet presAssocID="{ABD6DBC7-BCFA-4572-A19F-BACDFF438835}" presName="txShp" presStyleLbl="node1" presStyleIdx="0" presStyleCnt="4" custFlipHor="1" custScaleX="150376" custScaleY="537734" custLinFactNeighborX="3638" custLinFactNeighborY="9097">
        <dgm:presLayoutVars>
          <dgm:bulletEnabled val="1"/>
        </dgm:presLayoutVars>
      </dgm:prSet>
      <dgm:spPr/>
    </dgm:pt>
    <dgm:pt modelId="{9DBF3171-CB96-4098-8C1C-C79ECEAF8263}" type="pres">
      <dgm:prSet presAssocID="{2ADCBB00-0D68-4BCF-BA8A-99BE2A3D310D}" presName="spacing" presStyleCnt="0"/>
      <dgm:spPr/>
    </dgm:pt>
    <dgm:pt modelId="{8AD41668-88B2-4B1C-AFA8-28787EC7E8A8}" type="pres">
      <dgm:prSet presAssocID="{B47878DE-AE92-4140-AE16-C0307DCE83BB}" presName="composite" presStyleCnt="0"/>
      <dgm:spPr/>
    </dgm:pt>
    <dgm:pt modelId="{1B0A59C5-9471-4D68-AAC4-9C12938D3E1D}" type="pres">
      <dgm:prSet presAssocID="{B47878DE-AE92-4140-AE16-C0307DCE83BB}" presName="imgShp" presStyleLbl="fgImgPlace1" presStyleIdx="1" presStyleCnt="4" custScaleX="584112" custScaleY="514255" custLinFactX="267140" custLinFactNeighborX="300000" custLinFactNeighborY="375"/>
      <dgm:spPr>
        <a:solidFill>
          <a:srgbClr val="003300"/>
        </a:solidFill>
      </dgm:spPr>
    </dgm:pt>
    <dgm:pt modelId="{E3F58EA9-B470-4535-9936-A71C108E38AC}" type="pres">
      <dgm:prSet presAssocID="{B47878DE-AE92-4140-AE16-C0307DCE83BB}" presName="txShp" presStyleLbl="node1" presStyleIdx="1" presStyleCnt="4" custFlipHor="1" custScaleX="150376" custScaleY="537734" custLinFactNeighborX="4068" custLinFactNeighborY="9777">
        <dgm:presLayoutVars>
          <dgm:bulletEnabled val="1"/>
        </dgm:presLayoutVars>
      </dgm:prSet>
      <dgm:spPr/>
    </dgm:pt>
    <dgm:pt modelId="{FEC40B7A-7C07-4685-9633-8C6DCA1DBCFF}" type="pres">
      <dgm:prSet presAssocID="{42EFDA1F-BE2E-4E88-8AB7-25C1C8713AD8}" presName="spacing" presStyleCnt="0"/>
      <dgm:spPr/>
    </dgm:pt>
    <dgm:pt modelId="{6A1BECF5-3D3B-4B1A-963A-00F3194DDB33}" type="pres">
      <dgm:prSet presAssocID="{4CA474A5-27E4-4B0F-A88C-6EDC63724A0D}" presName="composite" presStyleCnt="0"/>
      <dgm:spPr/>
    </dgm:pt>
    <dgm:pt modelId="{79E45249-62EC-494E-BEDD-1B5041079C59}" type="pres">
      <dgm:prSet presAssocID="{4CA474A5-27E4-4B0F-A88C-6EDC63724A0D}" presName="imgShp" presStyleLbl="fgImgPlace1" presStyleIdx="2" presStyleCnt="4" custFlipVert="1" custFlipHor="0" custScaleX="569737" custScaleY="514958" custLinFactX="284894" custLinFactNeighborX="300000" custLinFactNeighborY="-8214"/>
      <dgm:spPr>
        <a:solidFill>
          <a:srgbClr val="FF0000"/>
        </a:solidFill>
      </dgm:spPr>
    </dgm:pt>
    <dgm:pt modelId="{1ED121AA-22CB-4F49-B351-84600CCAD06D}" type="pres">
      <dgm:prSet presAssocID="{4CA474A5-27E4-4B0F-A88C-6EDC63724A0D}" presName="txShp" presStyleLbl="node1" presStyleIdx="2" presStyleCnt="4" custFlipHor="1" custScaleX="150376" custScaleY="537734" custLinFactNeighborX="-183" custLinFactNeighborY="304">
        <dgm:presLayoutVars>
          <dgm:bulletEnabled val="1"/>
        </dgm:presLayoutVars>
      </dgm:prSet>
      <dgm:spPr/>
    </dgm:pt>
    <dgm:pt modelId="{9108D9D5-6DC2-479D-B625-296E723070F3}" type="pres">
      <dgm:prSet presAssocID="{A0411AC1-87FD-4A5D-9F36-FFDA15151F78}" presName="spacing" presStyleCnt="0"/>
      <dgm:spPr/>
    </dgm:pt>
    <dgm:pt modelId="{55886EDE-F59B-47E3-81EC-7E11C766FE7C}" type="pres">
      <dgm:prSet presAssocID="{699CA74D-7DC0-48A1-932C-CA3AF4E6BE5D}" presName="composite" presStyleCnt="0"/>
      <dgm:spPr/>
    </dgm:pt>
    <dgm:pt modelId="{268B82BE-E6C0-4F4D-B94C-BF07CB2406A7}" type="pres">
      <dgm:prSet presAssocID="{699CA74D-7DC0-48A1-932C-CA3AF4E6BE5D}" presName="imgShp" presStyleLbl="fgImgPlace1" presStyleIdx="3" presStyleCnt="4" custScaleX="538726" custScaleY="471093" custLinFactX="300000" custLinFactNeighborX="308665" custLinFactNeighborY="-10115"/>
      <dgm:spPr>
        <a:solidFill>
          <a:srgbClr val="8E00C0"/>
        </a:solidFill>
        <a:ln>
          <a:solidFill>
            <a:srgbClr val="003300"/>
          </a:solidFill>
        </a:ln>
      </dgm:spPr>
    </dgm:pt>
    <dgm:pt modelId="{7EFE888D-97B7-40C4-89AF-4B9465B9EC0E}" type="pres">
      <dgm:prSet presAssocID="{699CA74D-7DC0-48A1-932C-CA3AF4E6BE5D}" presName="txShp" presStyleLbl="node1" presStyleIdx="3" presStyleCnt="4" custFlipHor="1" custScaleX="150376" custScaleY="537734" custLinFactNeighborX="3638" custLinFactNeighborY="15783">
        <dgm:presLayoutVars>
          <dgm:bulletEnabled val="1"/>
        </dgm:presLayoutVars>
      </dgm:prSet>
      <dgm:spPr/>
    </dgm:pt>
  </dgm:ptLst>
  <dgm:cxnLst>
    <dgm:cxn modelId="{1D188C2B-09CD-4656-8147-6724AEF35D97}" srcId="{74EE8793-1711-4C9E-9426-CFBD65656C0F}" destId="{B47878DE-AE92-4140-AE16-C0307DCE83BB}" srcOrd="1" destOrd="0" parTransId="{93B12A92-3B98-48CD-9FEB-47C85E94CB20}" sibTransId="{42EFDA1F-BE2E-4E88-8AB7-25C1C8713AD8}"/>
    <dgm:cxn modelId="{0BFB4242-3B0B-452F-845C-F16B4443279A}" srcId="{74EE8793-1711-4C9E-9426-CFBD65656C0F}" destId="{699CA74D-7DC0-48A1-932C-CA3AF4E6BE5D}" srcOrd="3" destOrd="0" parTransId="{A49E3497-9C91-431A-8D46-8647932A79DB}" sibTransId="{2C2FAD3F-809D-41A3-9492-6C50FC17D310}"/>
    <dgm:cxn modelId="{8F0E6D6D-2ECD-4559-96FB-886EA2E72D37}" srcId="{74EE8793-1711-4C9E-9426-CFBD65656C0F}" destId="{4CA474A5-27E4-4B0F-A88C-6EDC63724A0D}" srcOrd="2" destOrd="0" parTransId="{CA6C4D86-B8D0-468C-8C35-D7E70D536C5F}" sibTransId="{A0411AC1-87FD-4A5D-9F36-FFDA15151F78}"/>
    <dgm:cxn modelId="{A02661A8-298B-4686-AE26-0C530E4CBE2C}" type="presOf" srcId="{ABD6DBC7-BCFA-4572-A19F-BACDFF438835}" destId="{04B71408-6534-4DD1-B95D-5EB7F4E20BE2}" srcOrd="0" destOrd="0" presId="urn:microsoft.com/office/officeart/2005/8/layout/vList3"/>
    <dgm:cxn modelId="{E570B9B5-AE63-4B22-9B4D-9CF758F6CC0C}" type="presOf" srcId="{4CA474A5-27E4-4B0F-A88C-6EDC63724A0D}" destId="{1ED121AA-22CB-4F49-B351-84600CCAD06D}" srcOrd="0" destOrd="0" presId="urn:microsoft.com/office/officeart/2005/8/layout/vList3"/>
    <dgm:cxn modelId="{B192F0C4-861D-416D-A824-89B9AC993BC6}" type="presOf" srcId="{699CA74D-7DC0-48A1-932C-CA3AF4E6BE5D}" destId="{7EFE888D-97B7-40C4-89AF-4B9465B9EC0E}" srcOrd="0" destOrd="0" presId="urn:microsoft.com/office/officeart/2005/8/layout/vList3"/>
    <dgm:cxn modelId="{6175A1D1-E310-47D1-BAF8-954B7EACBF7A}" type="presOf" srcId="{B47878DE-AE92-4140-AE16-C0307DCE83BB}" destId="{E3F58EA9-B470-4535-9936-A71C108E38AC}" srcOrd="0" destOrd="0" presId="urn:microsoft.com/office/officeart/2005/8/layout/vList3"/>
    <dgm:cxn modelId="{89196BD3-4849-4E1A-9DE4-09E737A16E0F}" type="presOf" srcId="{74EE8793-1711-4C9E-9426-CFBD65656C0F}" destId="{6877508B-D425-4EB8-8E1D-72C95258F6DF}" srcOrd="0" destOrd="0" presId="urn:microsoft.com/office/officeart/2005/8/layout/vList3"/>
    <dgm:cxn modelId="{B038C5F0-775A-47DA-91CD-E91AE322F814}" srcId="{74EE8793-1711-4C9E-9426-CFBD65656C0F}" destId="{ABD6DBC7-BCFA-4572-A19F-BACDFF438835}" srcOrd="0" destOrd="0" parTransId="{B89D99EC-69F1-4697-9307-AF22185D386E}" sibTransId="{2ADCBB00-0D68-4BCF-BA8A-99BE2A3D310D}"/>
    <dgm:cxn modelId="{9FCA95A2-B0C8-4811-9D53-C4F261A0301F}" type="presParOf" srcId="{6877508B-D425-4EB8-8E1D-72C95258F6DF}" destId="{D7DE4AA2-29DC-4B24-B53D-4C216A82C918}" srcOrd="0" destOrd="0" presId="urn:microsoft.com/office/officeart/2005/8/layout/vList3"/>
    <dgm:cxn modelId="{5B954D48-EBEA-4E0E-94DA-A188A5D72A33}" type="presParOf" srcId="{D7DE4AA2-29DC-4B24-B53D-4C216A82C918}" destId="{E4910BFC-A1D2-45EB-926C-952D8EC31EA9}" srcOrd="0" destOrd="0" presId="urn:microsoft.com/office/officeart/2005/8/layout/vList3"/>
    <dgm:cxn modelId="{FBF648C3-7355-4B46-A5F3-4B317056A4CE}" type="presParOf" srcId="{D7DE4AA2-29DC-4B24-B53D-4C216A82C918}" destId="{04B71408-6534-4DD1-B95D-5EB7F4E20BE2}" srcOrd="1" destOrd="0" presId="urn:microsoft.com/office/officeart/2005/8/layout/vList3"/>
    <dgm:cxn modelId="{8570180F-AED2-4890-856B-EFF80D1E69C1}" type="presParOf" srcId="{6877508B-D425-4EB8-8E1D-72C95258F6DF}" destId="{9DBF3171-CB96-4098-8C1C-C79ECEAF8263}" srcOrd="1" destOrd="0" presId="urn:microsoft.com/office/officeart/2005/8/layout/vList3"/>
    <dgm:cxn modelId="{9EAA358F-3EAA-44CF-847C-FA3A7DBEDD05}" type="presParOf" srcId="{6877508B-D425-4EB8-8E1D-72C95258F6DF}" destId="{8AD41668-88B2-4B1C-AFA8-28787EC7E8A8}" srcOrd="2" destOrd="0" presId="urn:microsoft.com/office/officeart/2005/8/layout/vList3"/>
    <dgm:cxn modelId="{B6311795-1204-4551-AF4C-9E9E4DB715E3}" type="presParOf" srcId="{8AD41668-88B2-4B1C-AFA8-28787EC7E8A8}" destId="{1B0A59C5-9471-4D68-AAC4-9C12938D3E1D}" srcOrd="0" destOrd="0" presId="urn:microsoft.com/office/officeart/2005/8/layout/vList3"/>
    <dgm:cxn modelId="{8EE4F8C9-9628-446C-B80A-992483FE210C}" type="presParOf" srcId="{8AD41668-88B2-4B1C-AFA8-28787EC7E8A8}" destId="{E3F58EA9-B470-4535-9936-A71C108E38AC}" srcOrd="1" destOrd="0" presId="urn:microsoft.com/office/officeart/2005/8/layout/vList3"/>
    <dgm:cxn modelId="{D10B6486-0B24-48B6-BC2D-C2D4062A0613}" type="presParOf" srcId="{6877508B-D425-4EB8-8E1D-72C95258F6DF}" destId="{FEC40B7A-7C07-4685-9633-8C6DCA1DBCFF}" srcOrd="3" destOrd="0" presId="urn:microsoft.com/office/officeart/2005/8/layout/vList3"/>
    <dgm:cxn modelId="{FE477A25-9707-43F2-8B8E-BD0880C5308A}" type="presParOf" srcId="{6877508B-D425-4EB8-8E1D-72C95258F6DF}" destId="{6A1BECF5-3D3B-4B1A-963A-00F3194DDB33}" srcOrd="4" destOrd="0" presId="urn:microsoft.com/office/officeart/2005/8/layout/vList3"/>
    <dgm:cxn modelId="{1FC831AE-3982-4723-BDED-B6E5B7D3C846}" type="presParOf" srcId="{6A1BECF5-3D3B-4B1A-963A-00F3194DDB33}" destId="{79E45249-62EC-494E-BEDD-1B5041079C59}" srcOrd="0" destOrd="0" presId="urn:microsoft.com/office/officeart/2005/8/layout/vList3"/>
    <dgm:cxn modelId="{98A7104F-38A3-4352-A190-90270B6F7021}" type="presParOf" srcId="{6A1BECF5-3D3B-4B1A-963A-00F3194DDB33}" destId="{1ED121AA-22CB-4F49-B351-84600CCAD06D}" srcOrd="1" destOrd="0" presId="urn:microsoft.com/office/officeart/2005/8/layout/vList3"/>
    <dgm:cxn modelId="{61383E2D-FD8F-44C6-BD6F-C5DCF521F37F}" type="presParOf" srcId="{6877508B-D425-4EB8-8E1D-72C95258F6DF}" destId="{9108D9D5-6DC2-479D-B625-296E723070F3}" srcOrd="5" destOrd="0" presId="urn:microsoft.com/office/officeart/2005/8/layout/vList3"/>
    <dgm:cxn modelId="{390E5B1F-559C-4F42-AF8F-309BA7A51890}" type="presParOf" srcId="{6877508B-D425-4EB8-8E1D-72C95258F6DF}" destId="{55886EDE-F59B-47E3-81EC-7E11C766FE7C}" srcOrd="6" destOrd="0" presId="urn:microsoft.com/office/officeart/2005/8/layout/vList3"/>
    <dgm:cxn modelId="{52F1D114-4285-4505-9633-F68BCFCBCAAF}" type="presParOf" srcId="{55886EDE-F59B-47E3-81EC-7E11C766FE7C}" destId="{268B82BE-E6C0-4F4D-B94C-BF07CB2406A7}" srcOrd="0" destOrd="0" presId="urn:microsoft.com/office/officeart/2005/8/layout/vList3"/>
    <dgm:cxn modelId="{920387E3-EF7E-4DCF-A4FB-243F75BFA77F}" type="presParOf" srcId="{55886EDE-F59B-47E3-81EC-7E11C766FE7C}" destId="{7EFE888D-97B7-40C4-89AF-4B9465B9EC0E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8A15590-CAB8-4B93-8A5E-5609DB4FCDCA}" type="doc">
      <dgm:prSet loTypeId="urn:microsoft.com/office/officeart/2005/8/layout/hierarchy3" loCatId="list" qsTypeId="urn:microsoft.com/office/officeart/2005/8/quickstyle/simple5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F282AA05-6742-4B28-9774-7BAE736317DE}">
      <dgm:prSet phldrT="[Text]"/>
      <dgm:spPr/>
      <dgm:t>
        <a:bodyPr/>
        <a:lstStyle/>
        <a:p>
          <a:endParaRPr lang="en-US" dirty="0"/>
        </a:p>
      </dgm:t>
    </dgm:pt>
    <dgm:pt modelId="{756C3A1A-1F15-4795-8902-5696BD020B76}" type="sibTrans" cxnId="{FC321436-F6FE-482C-B6DF-35B1FA7A7D95}">
      <dgm:prSet/>
      <dgm:spPr/>
      <dgm:t>
        <a:bodyPr/>
        <a:lstStyle/>
        <a:p>
          <a:endParaRPr lang="en-US"/>
        </a:p>
      </dgm:t>
    </dgm:pt>
    <dgm:pt modelId="{225D1B27-1A7D-4BF8-AA43-9EAA7029593E}" type="parTrans" cxnId="{FC321436-F6FE-482C-B6DF-35B1FA7A7D95}">
      <dgm:prSet/>
      <dgm:spPr/>
      <dgm:t>
        <a:bodyPr/>
        <a:lstStyle/>
        <a:p>
          <a:endParaRPr lang="en-US"/>
        </a:p>
      </dgm:t>
    </dgm:pt>
    <dgm:pt modelId="{3C010C64-220A-46C8-82F3-26B347D08E75}">
      <dgm:prSet phldrT="[Text]"/>
      <dgm:spPr>
        <a:ln>
          <a:solidFill>
            <a:srgbClr val="FF3300"/>
          </a:solidFill>
        </a:ln>
      </dgm:spPr>
      <dgm:t>
        <a:bodyPr/>
        <a:lstStyle/>
        <a:p>
          <a:endParaRPr lang="en-US" dirty="0"/>
        </a:p>
      </dgm:t>
    </dgm:pt>
    <dgm:pt modelId="{BC6EF898-ABB7-428B-9A15-E59C2F7DF327}" type="sibTrans" cxnId="{72AEE8D7-663D-4F72-9573-928B672BBA1E}">
      <dgm:prSet/>
      <dgm:spPr/>
      <dgm:t>
        <a:bodyPr/>
        <a:lstStyle/>
        <a:p>
          <a:endParaRPr lang="en-US"/>
        </a:p>
      </dgm:t>
    </dgm:pt>
    <dgm:pt modelId="{222D3675-D75D-4560-A867-6D7D5BF48EF6}" type="parTrans" cxnId="{72AEE8D7-663D-4F72-9573-928B672BBA1E}">
      <dgm:prSet/>
      <dgm:spPr/>
      <dgm:t>
        <a:bodyPr/>
        <a:lstStyle/>
        <a:p>
          <a:endParaRPr lang="en-US"/>
        </a:p>
      </dgm:t>
    </dgm:pt>
    <dgm:pt modelId="{A25297DF-D8D8-4895-A715-AF49F96F2427}">
      <dgm:prSet phldrT="[Text]"/>
      <dgm:spPr>
        <a:ln>
          <a:solidFill>
            <a:srgbClr val="00B050"/>
          </a:solidFill>
        </a:ln>
      </dgm:spPr>
      <dgm:t>
        <a:bodyPr/>
        <a:lstStyle/>
        <a:p>
          <a:endParaRPr lang="en-US" dirty="0"/>
        </a:p>
      </dgm:t>
    </dgm:pt>
    <dgm:pt modelId="{4CEF4647-6272-465A-951A-FC966E97D873}" type="sibTrans" cxnId="{C33AB39A-8CDB-4E2F-B8B7-680220B869B3}">
      <dgm:prSet/>
      <dgm:spPr/>
      <dgm:t>
        <a:bodyPr/>
        <a:lstStyle/>
        <a:p>
          <a:endParaRPr lang="en-US"/>
        </a:p>
      </dgm:t>
    </dgm:pt>
    <dgm:pt modelId="{DAE9A45C-F6C5-4434-A536-08F697032176}" type="parTrans" cxnId="{C33AB39A-8CDB-4E2F-B8B7-680220B869B3}">
      <dgm:prSet/>
      <dgm:spPr/>
      <dgm:t>
        <a:bodyPr/>
        <a:lstStyle/>
        <a:p>
          <a:endParaRPr lang="en-US"/>
        </a:p>
      </dgm:t>
    </dgm:pt>
    <dgm:pt modelId="{B1207E94-58C5-47FA-9220-E089A986D113}">
      <dgm:prSet/>
      <dgm:spPr>
        <a:ln>
          <a:solidFill>
            <a:schemeClr val="accent4">
              <a:lumMod val="75000"/>
            </a:schemeClr>
          </a:solidFill>
        </a:ln>
      </dgm:spPr>
      <dgm:t>
        <a:bodyPr/>
        <a:lstStyle/>
        <a:p>
          <a:endParaRPr lang="en-US"/>
        </a:p>
      </dgm:t>
    </dgm:pt>
    <dgm:pt modelId="{AD407F81-4ADF-41B6-9A5A-801538AA6550}" type="parTrans" cxnId="{AB9EC15E-F88C-4A6D-8925-AD582F7F3CB5}">
      <dgm:prSet/>
      <dgm:spPr/>
      <dgm:t>
        <a:bodyPr/>
        <a:lstStyle/>
        <a:p>
          <a:endParaRPr lang="en-US"/>
        </a:p>
      </dgm:t>
    </dgm:pt>
    <dgm:pt modelId="{3F335E9F-E555-4F60-8102-6B5614AE5D8A}" type="sibTrans" cxnId="{AB9EC15E-F88C-4A6D-8925-AD582F7F3CB5}">
      <dgm:prSet/>
      <dgm:spPr/>
      <dgm:t>
        <a:bodyPr/>
        <a:lstStyle/>
        <a:p>
          <a:endParaRPr lang="en-US"/>
        </a:p>
      </dgm:t>
    </dgm:pt>
    <dgm:pt modelId="{15E477D6-3307-4C50-A09F-4507C2C6F5C2}">
      <dgm:prSet/>
      <dgm:spPr>
        <a:ln>
          <a:solidFill>
            <a:schemeClr val="tx2">
              <a:lumMod val="60000"/>
              <a:lumOff val="40000"/>
            </a:schemeClr>
          </a:solidFill>
        </a:ln>
      </dgm:spPr>
      <dgm:t>
        <a:bodyPr/>
        <a:lstStyle/>
        <a:p>
          <a:endParaRPr lang="en-US"/>
        </a:p>
      </dgm:t>
    </dgm:pt>
    <dgm:pt modelId="{D1976561-9E91-4C13-AFD0-143552921371}" type="parTrans" cxnId="{E50E86B8-9AAD-4696-B0B0-EA1C87699E05}">
      <dgm:prSet/>
      <dgm:spPr/>
      <dgm:t>
        <a:bodyPr/>
        <a:lstStyle/>
        <a:p>
          <a:endParaRPr lang="en-US"/>
        </a:p>
      </dgm:t>
    </dgm:pt>
    <dgm:pt modelId="{20F809D7-5291-477A-A4C1-C38A8E303642}" type="sibTrans" cxnId="{E50E86B8-9AAD-4696-B0B0-EA1C87699E05}">
      <dgm:prSet/>
      <dgm:spPr/>
      <dgm:t>
        <a:bodyPr/>
        <a:lstStyle/>
        <a:p>
          <a:endParaRPr lang="en-US"/>
        </a:p>
      </dgm:t>
    </dgm:pt>
    <dgm:pt modelId="{EED86135-5E05-4585-9C98-75D9046E906E}" type="pres">
      <dgm:prSet presAssocID="{C8A15590-CAB8-4B93-8A5E-5609DB4FCDCA}" presName="diagram" presStyleCnt="0">
        <dgm:presLayoutVars>
          <dgm:chPref val="1"/>
          <dgm:dir val="rev"/>
          <dgm:animOne val="branch"/>
          <dgm:animLvl val="lvl"/>
          <dgm:resizeHandles/>
        </dgm:presLayoutVars>
      </dgm:prSet>
      <dgm:spPr/>
    </dgm:pt>
    <dgm:pt modelId="{B736895D-6DEB-4996-A139-38332A49FEA7}" type="pres">
      <dgm:prSet presAssocID="{F282AA05-6742-4B28-9774-7BAE736317DE}" presName="root" presStyleCnt="0"/>
      <dgm:spPr/>
    </dgm:pt>
    <dgm:pt modelId="{01A42EE5-FBC2-44E8-A371-433A4A52A573}" type="pres">
      <dgm:prSet presAssocID="{F282AA05-6742-4B28-9774-7BAE736317DE}" presName="rootComposite" presStyleCnt="0"/>
      <dgm:spPr/>
    </dgm:pt>
    <dgm:pt modelId="{5644E2B2-231B-4465-8146-4D03AAA2C632}" type="pres">
      <dgm:prSet presAssocID="{F282AA05-6742-4B28-9774-7BAE736317DE}" presName="rootText" presStyleLbl="node1" presStyleIdx="0" presStyleCnt="1" custScaleX="317267"/>
      <dgm:spPr/>
    </dgm:pt>
    <dgm:pt modelId="{1E040C00-D8D8-4F41-9C22-8CE06C1119F8}" type="pres">
      <dgm:prSet presAssocID="{F282AA05-6742-4B28-9774-7BAE736317DE}" presName="rootConnector" presStyleLbl="node1" presStyleIdx="0" presStyleCnt="1"/>
      <dgm:spPr/>
    </dgm:pt>
    <dgm:pt modelId="{851D2615-AFBA-4618-82BE-9EC835566373}" type="pres">
      <dgm:prSet presAssocID="{F282AA05-6742-4B28-9774-7BAE736317DE}" presName="childShape" presStyleCnt="0"/>
      <dgm:spPr/>
    </dgm:pt>
    <dgm:pt modelId="{C9596B7F-CE3F-4066-B199-2464F21E6A4E}" type="pres">
      <dgm:prSet presAssocID="{222D3675-D75D-4560-A867-6D7D5BF48EF6}" presName="Name13" presStyleLbl="parChTrans1D2" presStyleIdx="0" presStyleCnt="4"/>
      <dgm:spPr/>
    </dgm:pt>
    <dgm:pt modelId="{1F8CD331-EEA5-4A7A-9FAB-2DACB1710445}" type="pres">
      <dgm:prSet presAssocID="{3C010C64-220A-46C8-82F3-26B347D08E75}" presName="childText" presStyleLbl="bgAcc1" presStyleIdx="0" presStyleCnt="4" custScaleX="748022">
        <dgm:presLayoutVars>
          <dgm:bulletEnabled val="1"/>
        </dgm:presLayoutVars>
      </dgm:prSet>
      <dgm:spPr/>
    </dgm:pt>
    <dgm:pt modelId="{86C3633C-D844-4C11-8F75-C9570B4068EA}" type="pres">
      <dgm:prSet presAssocID="{DAE9A45C-F6C5-4434-A536-08F697032176}" presName="Name13" presStyleLbl="parChTrans1D2" presStyleIdx="1" presStyleCnt="4"/>
      <dgm:spPr/>
    </dgm:pt>
    <dgm:pt modelId="{D4D548FF-E050-464E-A960-C011AC6371A9}" type="pres">
      <dgm:prSet presAssocID="{A25297DF-D8D8-4895-A715-AF49F96F2427}" presName="childText" presStyleLbl="bgAcc1" presStyleIdx="1" presStyleCnt="4" custScaleX="748022">
        <dgm:presLayoutVars>
          <dgm:bulletEnabled val="1"/>
        </dgm:presLayoutVars>
      </dgm:prSet>
      <dgm:spPr/>
    </dgm:pt>
    <dgm:pt modelId="{BB69C055-3359-49F7-8328-C969C2F218BA}" type="pres">
      <dgm:prSet presAssocID="{AD407F81-4ADF-41B6-9A5A-801538AA6550}" presName="Name13" presStyleLbl="parChTrans1D2" presStyleIdx="2" presStyleCnt="4"/>
      <dgm:spPr/>
    </dgm:pt>
    <dgm:pt modelId="{0FAC9808-B8ED-4E2F-8FEB-EABE48D3877D}" type="pres">
      <dgm:prSet presAssocID="{B1207E94-58C5-47FA-9220-E089A986D113}" presName="childText" presStyleLbl="bgAcc1" presStyleIdx="2" presStyleCnt="4" custScaleX="748022">
        <dgm:presLayoutVars>
          <dgm:bulletEnabled val="1"/>
        </dgm:presLayoutVars>
      </dgm:prSet>
      <dgm:spPr/>
    </dgm:pt>
    <dgm:pt modelId="{F592FCE7-8092-45B0-BA5B-8BC6A628A3F0}" type="pres">
      <dgm:prSet presAssocID="{D1976561-9E91-4C13-AFD0-143552921371}" presName="Name13" presStyleLbl="parChTrans1D2" presStyleIdx="3" presStyleCnt="4"/>
      <dgm:spPr/>
    </dgm:pt>
    <dgm:pt modelId="{F5C72F7F-190B-45B1-AE9D-C06AE9D93004}" type="pres">
      <dgm:prSet presAssocID="{15E477D6-3307-4C50-A09F-4507C2C6F5C2}" presName="childText" presStyleLbl="bgAcc1" presStyleIdx="3" presStyleCnt="4" custScaleX="748022">
        <dgm:presLayoutVars>
          <dgm:bulletEnabled val="1"/>
        </dgm:presLayoutVars>
      </dgm:prSet>
      <dgm:spPr/>
    </dgm:pt>
  </dgm:ptLst>
  <dgm:cxnLst>
    <dgm:cxn modelId="{CD2CA625-BE7D-440E-B494-B50AC67A586E}" type="presOf" srcId="{3C010C64-220A-46C8-82F3-26B347D08E75}" destId="{1F8CD331-EEA5-4A7A-9FAB-2DACB1710445}" srcOrd="0" destOrd="0" presId="urn:microsoft.com/office/officeart/2005/8/layout/hierarchy3"/>
    <dgm:cxn modelId="{FB5EB52C-777E-481B-84A5-BBB20A4151E0}" type="presOf" srcId="{AD407F81-4ADF-41B6-9A5A-801538AA6550}" destId="{BB69C055-3359-49F7-8328-C969C2F218BA}" srcOrd="0" destOrd="0" presId="urn:microsoft.com/office/officeart/2005/8/layout/hierarchy3"/>
    <dgm:cxn modelId="{FC321436-F6FE-482C-B6DF-35B1FA7A7D95}" srcId="{C8A15590-CAB8-4B93-8A5E-5609DB4FCDCA}" destId="{F282AA05-6742-4B28-9774-7BAE736317DE}" srcOrd="0" destOrd="0" parTransId="{225D1B27-1A7D-4BF8-AA43-9EAA7029593E}" sibTransId="{756C3A1A-1F15-4795-8902-5696BD020B76}"/>
    <dgm:cxn modelId="{AB9EC15E-F88C-4A6D-8925-AD582F7F3CB5}" srcId="{F282AA05-6742-4B28-9774-7BAE736317DE}" destId="{B1207E94-58C5-47FA-9220-E089A986D113}" srcOrd="2" destOrd="0" parTransId="{AD407F81-4ADF-41B6-9A5A-801538AA6550}" sibTransId="{3F335E9F-E555-4F60-8102-6B5614AE5D8A}"/>
    <dgm:cxn modelId="{3A5F3988-F539-416D-A289-73006348ACC7}" type="presOf" srcId="{D1976561-9E91-4C13-AFD0-143552921371}" destId="{F592FCE7-8092-45B0-BA5B-8BC6A628A3F0}" srcOrd="0" destOrd="0" presId="urn:microsoft.com/office/officeart/2005/8/layout/hierarchy3"/>
    <dgm:cxn modelId="{D55EC899-C6AD-41E2-BECF-A92D3306C1DB}" type="presOf" srcId="{222D3675-D75D-4560-A867-6D7D5BF48EF6}" destId="{C9596B7F-CE3F-4066-B199-2464F21E6A4E}" srcOrd="0" destOrd="0" presId="urn:microsoft.com/office/officeart/2005/8/layout/hierarchy3"/>
    <dgm:cxn modelId="{C33AB39A-8CDB-4E2F-B8B7-680220B869B3}" srcId="{F282AA05-6742-4B28-9774-7BAE736317DE}" destId="{A25297DF-D8D8-4895-A715-AF49F96F2427}" srcOrd="1" destOrd="0" parTransId="{DAE9A45C-F6C5-4434-A536-08F697032176}" sibTransId="{4CEF4647-6272-465A-951A-FC966E97D873}"/>
    <dgm:cxn modelId="{344D39A1-9620-440A-AE6D-A82F2486B8C6}" type="presOf" srcId="{C8A15590-CAB8-4B93-8A5E-5609DB4FCDCA}" destId="{EED86135-5E05-4585-9C98-75D9046E906E}" srcOrd="0" destOrd="0" presId="urn:microsoft.com/office/officeart/2005/8/layout/hierarchy3"/>
    <dgm:cxn modelId="{FFF1D2B6-77A6-409C-9776-051E2C11954E}" type="presOf" srcId="{15E477D6-3307-4C50-A09F-4507C2C6F5C2}" destId="{F5C72F7F-190B-45B1-AE9D-C06AE9D93004}" srcOrd="0" destOrd="0" presId="urn:microsoft.com/office/officeart/2005/8/layout/hierarchy3"/>
    <dgm:cxn modelId="{E50E86B8-9AAD-4696-B0B0-EA1C87699E05}" srcId="{F282AA05-6742-4B28-9774-7BAE736317DE}" destId="{15E477D6-3307-4C50-A09F-4507C2C6F5C2}" srcOrd="3" destOrd="0" parTransId="{D1976561-9E91-4C13-AFD0-143552921371}" sibTransId="{20F809D7-5291-477A-A4C1-C38A8E303642}"/>
    <dgm:cxn modelId="{D7E41DC1-B8A4-493F-87CC-C0919CF9CA87}" type="presOf" srcId="{A25297DF-D8D8-4895-A715-AF49F96F2427}" destId="{D4D548FF-E050-464E-A960-C011AC6371A9}" srcOrd="0" destOrd="0" presId="urn:microsoft.com/office/officeart/2005/8/layout/hierarchy3"/>
    <dgm:cxn modelId="{27C88AD5-52B4-4A0F-B912-F02745864AD1}" type="presOf" srcId="{DAE9A45C-F6C5-4434-A536-08F697032176}" destId="{86C3633C-D844-4C11-8F75-C9570B4068EA}" srcOrd="0" destOrd="0" presId="urn:microsoft.com/office/officeart/2005/8/layout/hierarchy3"/>
    <dgm:cxn modelId="{72AEE8D7-663D-4F72-9573-928B672BBA1E}" srcId="{F282AA05-6742-4B28-9774-7BAE736317DE}" destId="{3C010C64-220A-46C8-82F3-26B347D08E75}" srcOrd="0" destOrd="0" parTransId="{222D3675-D75D-4560-A867-6D7D5BF48EF6}" sibTransId="{BC6EF898-ABB7-428B-9A15-E59C2F7DF327}"/>
    <dgm:cxn modelId="{76A14DDF-39D9-4F03-99AB-13DAF47ABC57}" type="presOf" srcId="{F282AA05-6742-4B28-9774-7BAE736317DE}" destId="{5644E2B2-231B-4465-8146-4D03AAA2C632}" srcOrd="0" destOrd="0" presId="urn:microsoft.com/office/officeart/2005/8/layout/hierarchy3"/>
    <dgm:cxn modelId="{A11C6AE3-40AF-4976-93F4-B91FA5AEEE75}" type="presOf" srcId="{B1207E94-58C5-47FA-9220-E089A986D113}" destId="{0FAC9808-B8ED-4E2F-8FEB-EABE48D3877D}" srcOrd="0" destOrd="0" presId="urn:microsoft.com/office/officeart/2005/8/layout/hierarchy3"/>
    <dgm:cxn modelId="{910EF4EC-7044-43BD-B60D-73417BC21E1B}" type="presOf" srcId="{F282AA05-6742-4B28-9774-7BAE736317DE}" destId="{1E040C00-D8D8-4F41-9C22-8CE06C1119F8}" srcOrd="1" destOrd="0" presId="urn:microsoft.com/office/officeart/2005/8/layout/hierarchy3"/>
    <dgm:cxn modelId="{FF4E31CA-8F64-45C8-B815-1B4A77C7CF98}" type="presParOf" srcId="{EED86135-5E05-4585-9C98-75D9046E906E}" destId="{B736895D-6DEB-4996-A139-38332A49FEA7}" srcOrd="0" destOrd="0" presId="urn:microsoft.com/office/officeart/2005/8/layout/hierarchy3"/>
    <dgm:cxn modelId="{3786D66E-79DE-41E9-9042-F04DBD6AE8C5}" type="presParOf" srcId="{B736895D-6DEB-4996-A139-38332A49FEA7}" destId="{01A42EE5-FBC2-44E8-A371-433A4A52A573}" srcOrd="0" destOrd="0" presId="urn:microsoft.com/office/officeart/2005/8/layout/hierarchy3"/>
    <dgm:cxn modelId="{53AFFF31-6F70-4EA7-8EC3-2ABA659FB6DC}" type="presParOf" srcId="{01A42EE5-FBC2-44E8-A371-433A4A52A573}" destId="{5644E2B2-231B-4465-8146-4D03AAA2C632}" srcOrd="0" destOrd="0" presId="urn:microsoft.com/office/officeart/2005/8/layout/hierarchy3"/>
    <dgm:cxn modelId="{A2CAEAD7-47EF-4280-A993-38B99C785245}" type="presParOf" srcId="{01A42EE5-FBC2-44E8-A371-433A4A52A573}" destId="{1E040C00-D8D8-4F41-9C22-8CE06C1119F8}" srcOrd="1" destOrd="0" presId="urn:microsoft.com/office/officeart/2005/8/layout/hierarchy3"/>
    <dgm:cxn modelId="{A9C29771-1367-4D5B-B3FE-528363BFBCA1}" type="presParOf" srcId="{B736895D-6DEB-4996-A139-38332A49FEA7}" destId="{851D2615-AFBA-4618-82BE-9EC835566373}" srcOrd="1" destOrd="0" presId="urn:microsoft.com/office/officeart/2005/8/layout/hierarchy3"/>
    <dgm:cxn modelId="{7CA59ABC-6B27-4CDB-800D-EE507A3905B5}" type="presParOf" srcId="{851D2615-AFBA-4618-82BE-9EC835566373}" destId="{C9596B7F-CE3F-4066-B199-2464F21E6A4E}" srcOrd="0" destOrd="0" presId="urn:microsoft.com/office/officeart/2005/8/layout/hierarchy3"/>
    <dgm:cxn modelId="{D6B9D815-52BB-4216-AC63-31D0EE42FA7A}" type="presParOf" srcId="{851D2615-AFBA-4618-82BE-9EC835566373}" destId="{1F8CD331-EEA5-4A7A-9FAB-2DACB1710445}" srcOrd="1" destOrd="0" presId="urn:microsoft.com/office/officeart/2005/8/layout/hierarchy3"/>
    <dgm:cxn modelId="{215B5556-8DFB-4ECC-9EC5-0CD237CB9658}" type="presParOf" srcId="{851D2615-AFBA-4618-82BE-9EC835566373}" destId="{86C3633C-D844-4C11-8F75-C9570B4068EA}" srcOrd="2" destOrd="0" presId="urn:microsoft.com/office/officeart/2005/8/layout/hierarchy3"/>
    <dgm:cxn modelId="{C80F7F1A-3158-4247-AC04-FE20A88F77A6}" type="presParOf" srcId="{851D2615-AFBA-4618-82BE-9EC835566373}" destId="{D4D548FF-E050-464E-A960-C011AC6371A9}" srcOrd="3" destOrd="0" presId="urn:microsoft.com/office/officeart/2005/8/layout/hierarchy3"/>
    <dgm:cxn modelId="{E356FC3D-79BA-4E1F-97DF-90DBA982FFF4}" type="presParOf" srcId="{851D2615-AFBA-4618-82BE-9EC835566373}" destId="{BB69C055-3359-49F7-8328-C969C2F218BA}" srcOrd="4" destOrd="0" presId="urn:microsoft.com/office/officeart/2005/8/layout/hierarchy3"/>
    <dgm:cxn modelId="{F04997D2-76B7-42DD-90AB-FC718C8F77F0}" type="presParOf" srcId="{851D2615-AFBA-4618-82BE-9EC835566373}" destId="{0FAC9808-B8ED-4E2F-8FEB-EABE48D3877D}" srcOrd="5" destOrd="0" presId="urn:microsoft.com/office/officeart/2005/8/layout/hierarchy3"/>
    <dgm:cxn modelId="{9EB09AE5-81A0-4AC5-975F-DDA37E95A6E6}" type="presParOf" srcId="{851D2615-AFBA-4618-82BE-9EC835566373}" destId="{F592FCE7-8092-45B0-BA5B-8BC6A628A3F0}" srcOrd="6" destOrd="0" presId="urn:microsoft.com/office/officeart/2005/8/layout/hierarchy3"/>
    <dgm:cxn modelId="{98786104-9899-40D5-9BAD-F2DE9DE94A62}" type="presParOf" srcId="{851D2615-AFBA-4618-82BE-9EC835566373}" destId="{F5C72F7F-190B-45B1-AE9D-C06AE9D93004}" srcOrd="7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4B71408-6534-4DD1-B95D-5EB7F4E20BE2}">
      <dsp:nvSpPr>
        <dsp:cNvPr id="0" name=""/>
        <dsp:cNvSpPr/>
      </dsp:nvSpPr>
      <dsp:spPr>
        <a:xfrm flipH="1">
          <a:off x="-1" y="15517"/>
          <a:ext cx="8928995" cy="915959"/>
        </a:xfrm>
        <a:prstGeom prst="homePlate">
          <a:avLst/>
        </a:prstGeom>
        <a:solidFill>
          <a:srgbClr val="AEE2F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27584" tIns="121920" rIns="75114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200" kern="1200" dirty="0"/>
        </a:p>
      </dsp:txBody>
      <dsp:txXfrm>
        <a:off x="228989" y="15517"/>
        <a:ext cx="8700005" cy="915959"/>
      </dsp:txXfrm>
    </dsp:sp>
    <dsp:sp modelId="{E4910BFC-A1D2-45EB-926C-952D8EC31EA9}">
      <dsp:nvSpPr>
        <dsp:cNvPr id="0" name=""/>
        <dsp:cNvSpPr/>
      </dsp:nvSpPr>
      <dsp:spPr>
        <a:xfrm>
          <a:off x="7922291" y="38189"/>
          <a:ext cx="983261" cy="836954"/>
        </a:xfrm>
        <a:prstGeom prst="ellipse">
          <a:avLst/>
        </a:prstGeom>
        <a:solidFill>
          <a:srgbClr val="003399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/>
      </dsp:style>
    </dsp:sp>
    <dsp:sp modelId="{E3F58EA9-B470-4535-9936-A71C108E38AC}">
      <dsp:nvSpPr>
        <dsp:cNvPr id="0" name=""/>
        <dsp:cNvSpPr/>
      </dsp:nvSpPr>
      <dsp:spPr>
        <a:xfrm flipH="1">
          <a:off x="-1" y="983482"/>
          <a:ext cx="8928995" cy="915959"/>
        </a:xfrm>
        <a:prstGeom prst="homePlate">
          <a:avLst/>
        </a:prstGeom>
        <a:solidFill>
          <a:srgbClr val="A4FABD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27584" tIns="121920" rIns="75114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200" kern="1200" dirty="0"/>
        </a:p>
      </dsp:txBody>
      <dsp:txXfrm>
        <a:off x="228989" y="983482"/>
        <a:ext cx="8700005" cy="915959"/>
      </dsp:txXfrm>
    </dsp:sp>
    <dsp:sp modelId="{1B0A59C5-9471-4D68-AAC4-9C12938D3E1D}">
      <dsp:nvSpPr>
        <dsp:cNvPr id="0" name=""/>
        <dsp:cNvSpPr/>
      </dsp:nvSpPr>
      <dsp:spPr>
        <a:xfrm>
          <a:off x="7901955" y="987464"/>
          <a:ext cx="994958" cy="875966"/>
        </a:xfrm>
        <a:prstGeom prst="ellipse">
          <a:avLst/>
        </a:prstGeom>
        <a:solidFill>
          <a:srgbClr val="00330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/>
      </dsp:style>
    </dsp:sp>
    <dsp:sp modelId="{1ED121AA-22CB-4F49-B351-84600CCAD06D}">
      <dsp:nvSpPr>
        <dsp:cNvPr id="0" name=""/>
        <dsp:cNvSpPr/>
      </dsp:nvSpPr>
      <dsp:spPr>
        <a:xfrm flipH="1">
          <a:off x="-1" y="1934153"/>
          <a:ext cx="8928995" cy="915959"/>
        </a:xfrm>
        <a:prstGeom prst="homePlate">
          <a:avLst/>
        </a:prstGeom>
        <a:solidFill>
          <a:srgbClr val="FED7B4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27584" tIns="121920" rIns="75114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200" kern="1200" dirty="0"/>
        </a:p>
      </dsp:txBody>
      <dsp:txXfrm>
        <a:off x="228989" y="1934153"/>
        <a:ext cx="8700005" cy="915959"/>
      </dsp:txXfrm>
    </dsp:sp>
    <dsp:sp modelId="{79E45249-62EC-494E-BEDD-1B5041079C59}">
      <dsp:nvSpPr>
        <dsp:cNvPr id="0" name=""/>
        <dsp:cNvSpPr/>
      </dsp:nvSpPr>
      <dsp:spPr>
        <a:xfrm flipV="1">
          <a:off x="7944440" y="1939041"/>
          <a:ext cx="970472" cy="877163"/>
        </a:xfrm>
        <a:prstGeom prst="ellipse">
          <a:avLst/>
        </a:prstGeom>
        <a:solidFill>
          <a:srgbClr val="FF000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/>
      </dsp:style>
    </dsp:sp>
    <dsp:sp modelId="{7EFE888D-97B7-40C4-89AF-4B9465B9EC0E}">
      <dsp:nvSpPr>
        <dsp:cNvPr id="0" name=""/>
        <dsp:cNvSpPr/>
      </dsp:nvSpPr>
      <dsp:spPr>
        <a:xfrm flipH="1">
          <a:off x="-1" y="2900464"/>
          <a:ext cx="8928995" cy="915959"/>
        </a:xfrm>
        <a:prstGeom prst="homePlate">
          <a:avLst/>
        </a:prstGeom>
        <a:solidFill>
          <a:schemeClr val="accent4">
            <a:lumMod val="40000"/>
            <a:lumOff val="6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27584" tIns="121920" rIns="75114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200" kern="1200"/>
        </a:p>
      </dsp:txBody>
      <dsp:txXfrm>
        <a:off x="228989" y="2900464"/>
        <a:ext cx="8700005" cy="915959"/>
      </dsp:txXfrm>
    </dsp:sp>
    <dsp:sp modelId="{268B82BE-E6C0-4F4D-B94C-BF07CB2406A7}">
      <dsp:nvSpPr>
        <dsp:cNvPr id="0" name=""/>
        <dsp:cNvSpPr/>
      </dsp:nvSpPr>
      <dsp:spPr>
        <a:xfrm>
          <a:off x="8011342" y="2939969"/>
          <a:ext cx="917649" cy="802445"/>
        </a:xfrm>
        <a:prstGeom prst="ellipse">
          <a:avLst/>
        </a:prstGeom>
        <a:solidFill>
          <a:srgbClr val="8E00C0"/>
        </a:solidFill>
        <a:ln>
          <a:solidFill>
            <a:srgbClr val="003300"/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644E2B2-231B-4465-8146-4D03AAA2C632}">
      <dsp:nvSpPr>
        <dsp:cNvPr id="0" name=""/>
        <dsp:cNvSpPr/>
      </dsp:nvSpPr>
      <dsp:spPr>
        <a:xfrm>
          <a:off x="4625098" y="1722"/>
          <a:ext cx="3727830" cy="58749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400" kern="1200" dirty="0"/>
        </a:p>
      </dsp:txBody>
      <dsp:txXfrm>
        <a:off x="4642305" y="18929"/>
        <a:ext cx="3693416" cy="553077"/>
      </dsp:txXfrm>
    </dsp:sp>
    <dsp:sp modelId="{C9596B7F-CE3F-4066-B199-2464F21E6A4E}">
      <dsp:nvSpPr>
        <dsp:cNvPr id="0" name=""/>
        <dsp:cNvSpPr/>
      </dsp:nvSpPr>
      <dsp:spPr>
        <a:xfrm>
          <a:off x="7607362" y="589213"/>
          <a:ext cx="372783" cy="440618"/>
        </a:xfrm>
        <a:custGeom>
          <a:avLst/>
          <a:gdLst/>
          <a:ahLst/>
          <a:cxnLst/>
          <a:rect l="0" t="0" r="0" b="0"/>
          <a:pathLst>
            <a:path>
              <a:moveTo>
                <a:pt x="372783" y="0"/>
              </a:moveTo>
              <a:lnTo>
                <a:pt x="372783" y="440618"/>
              </a:lnTo>
              <a:lnTo>
                <a:pt x="0" y="440618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F8CD331-EEA5-4A7A-9FAB-2DACB1710445}">
      <dsp:nvSpPr>
        <dsp:cNvPr id="0" name=""/>
        <dsp:cNvSpPr/>
      </dsp:nvSpPr>
      <dsp:spPr>
        <a:xfrm>
          <a:off x="576063" y="736086"/>
          <a:ext cx="7031299" cy="58749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rgbClr val="FF3300"/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400" kern="1200" dirty="0"/>
        </a:p>
      </dsp:txBody>
      <dsp:txXfrm>
        <a:off x="593270" y="753293"/>
        <a:ext cx="6996885" cy="553077"/>
      </dsp:txXfrm>
    </dsp:sp>
    <dsp:sp modelId="{86C3633C-D844-4C11-8F75-C9570B4068EA}">
      <dsp:nvSpPr>
        <dsp:cNvPr id="0" name=""/>
        <dsp:cNvSpPr/>
      </dsp:nvSpPr>
      <dsp:spPr>
        <a:xfrm>
          <a:off x="7607362" y="589213"/>
          <a:ext cx="372783" cy="1174982"/>
        </a:xfrm>
        <a:custGeom>
          <a:avLst/>
          <a:gdLst/>
          <a:ahLst/>
          <a:cxnLst/>
          <a:rect l="0" t="0" r="0" b="0"/>
          <a:pathLst>
            <a:path>
              <a:moveTo>
                <a:pt x="372783" y="0"/>
              </a:moveTo>
              <a:lnTo>
                <a:pt x="372783" y="1174982"/>
              </a:lnTo>
              <a:lnTo>
                <a:pt x="0" y="1174982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4D548FF-E050-464E-A960-C011AC6371A9}">
      <dsp:nvSpPr>
        <dsp:cNvPr id="0" name=""/>
        <dsp:cNvSpPr/>
      </dsp:nvSpPr>
      <dsp:spPr>
        <a:xfrm>
          <a:off x="576063" y="1470450"/>
          <a:ext cx="7031299" cy="58749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rgbClr val="00B050"/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400" kern="1200" dirty="0"/>
        </a:p>
      </dsp:txBody>
      <dsp:txXfrm>
        <a:off x="593270" y="1487657"/>
        <a:ext cx="6996885" cy="553077"/>
      </dsp:txXfrm>
    </dsp:sp>
    <dsp:sp modelId="{BB69C055-3359-49F7-8328-C969C2F218BA}">
      <dsp:nvSpPr>
        <dsp:cNvPr id="0" name=""/>
        <dsp:cNvSpPr/>
      </dsp:nvSpPr>
      <dsp:spPr>
        <a:xfrm>
          <a:off x="7607362" y="589213"/>
          <a:ext cx="372783" cy="1909345"/>
        </a:xfrm>
        <a:custGeom>
          <a:avLst/>
          <a:gdLst/>
          <a:ahLst/>
          <a:cxnLst/>
          <a:rect l="0" t="0" r="0" b="0"/>
          <a:pathLst>
            <a:path>
              <a:moveTo>
                <a:pt x="372783" y="0"/>
              </a:moveTo>
              <a:lnTo>
                <a:pt x="372783" y="1909345"/>
              </a:lnTo>
              <a:lnTo>
                <a:pt x="0" y="1909345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FAC9808-B8ED-4E2F-8FEB-EABE48D3877D}">
      <dsp:nvSpPr>
        <dsp:cNvPr id="0" name=""/>
        <dsp:cNvSpPr/>
      </dsp:nvSpPr>
      <dsp:spPr>
        <a:xfrm>
          <a:off x="576063" y="2204814"/>
          <a:ext cx="7031299" cy="58749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lumMod val="7500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400" kern="1200"/>
        </a:p>
      </dsp:txBody>
      <dsp:txXfrm>
        <a:off x="593270" y="2222021"/>
        <a:ext cx="6996885" cy="553077"/>
      </dsp:txXfrm>
    </dsp:sp>
    <dsp:sp modelId="{F592FCE7-8092-45B0-BA5B-8BC6A628A3F0}">
      <dsp:nvSpPr>
        <dsp:cNvPr id="0" name=""/>
        <dsp:cNvSpPr/>
      </dsp:nvSpPr>
      <dsp:spPr>
        <a:xfrm>
          <a:off x="7607362" y="589213"/>
          <a:ext cx="372783" cy="2643709"/>
        </a:xfrm>
        <a:custGeom>
          <a:avLst/>
          <a:gdLst/>
          <a:ahLst/>
          <a:cxnLst/>
          <a:rect l="0" t="0" r="0" b="0"/>
          <a:pathLst>
            <a:path>
              <a:moveTo>
                <a:pt x="372783" y="0"/>
              </a:moveTo>
              <a:lnTo>
                <a:pt x="372783" y="2643709"/>
              </a:lnTo>
              <a:lnTo>
                <a:pt x="0" y="2643709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5C72F7F-190B-45B1-AE9D-C06AE9D93004}">
      <dsp:nvSpPr>
        <dsp:cNvPr id="0" name=""/>
        <dsp:cNvSpPr/>
      </dsp:nvSpPr>
      <dsp:spPr>
        <a:xfrm>
          <a:off x="576063" y="2939178"/>
          <a:ext cx="7031299" cy="58749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tx2">
              <a:lumMod val="60000"/>
              <a:lumOff val="4000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400" kern="1200"/>
        </a:p>
      </dsp:txBody>
      <dsp:txXfrm>
        <a:off x="593270" y="2956385"/>
        <a:ext cx="6996885" cy="55307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6DFFC158-463B-453E-9654-316B0F98A1AD}" type="datetimeFigureOut">
              <a:rPr lang="fa-IR" smtClean="0"/>
              <a:t>1441/7/10</a:t>
            </a:fld>
            <a:endParaRPr lang="fa-I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fa-I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DBC77D93-3F8F-4DA4-B085-BBFC074D7ECA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0848049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a-I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C77D93-3F8F-4DA4-B085-BBFC074D7ECA}" type="slidenum">
              <a:rPr lang="fa-IR" smtClean="0"/>
              <a:t>2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54625312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a-I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C77D93-3F8F-4DA4-B085-BBFC074D7ECA}" type="slidenum">
              <a:rPr lang="fa-IR" smtClean="0"/>
              <a:t>11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19832595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a-I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C77D93-3F8F-4DA4-B085-BBFC074D7ECA}" type="slidenum">
              <a:rPr lang="fa-IR" smtClean="0"/>
              <a:t>12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27688421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a-I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C77D93-3F8F-4DA4-B085-BBFC074D7ECA}" type="slidenum">
              <a:rPr lang="fa-IR" smtClean="0"/>
              <a:t>13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52851492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a-I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C77D93-3F8F-4DA4-B085-BBFC074D7ECA}" type="slidenum">
              <a:rPr lang="fa-IR" smtClean="0"/>
              <a:t>14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33206105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a-I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C77D93-3F8F-4DA4-B085-BBFC074D7ECA}" type="slidenum">
              <a:rPr lang="fa-IR" smtClean="0"/>
              <a:t>15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34859633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a-I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C77D93-3F8F-4DA4-B085-BBFC074D7ECA}" type="slidenum">
              <a:rPr lang="fa-IR" smtClean="0"/>
              <a:t>16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86825851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a-I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C77D93-3F8F-4DA4-B085-BBFC074D7ECA}" type="slidenum">
              <a:rPr lang="fa-IR" smtClean="0"/>
              <a:t>17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5498702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a-I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C77D93-3F8F-4DA4-B085-BBFC074D7ECA}" type="slidenum">
              <a:rPr lang="fa-IR" smtClean="0"/>
              <a:t>3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3331028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a-I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C77D93-3F8F-4DA4-B085-BBFC074D7ECA}" type="slidenum">
              <a:rPr lang="fa-IR" smtClean="0"/>
              <a:t>4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64721403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a-I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C77D93-3F8F-4DA4-B085-BBFC074D7ECA}" type="slidenum">
              <a:rPr lang="fa-IR" smtClean="0"/>
              <a:t>5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19171130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a-I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C77D93-3F8F-4DA4-B085-BBFC074D7ECA}" type="slidenum">
              <a:rPr lang="fa-IR" smtClean="0"/>
              <a:t>6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56408061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a-I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C77D93-3F8F-4DA4-B085-BBFC074D7ECA}" type="slidenum">
              <a:rPr lang="fa-IR" smtClean="0"/>
              <a:t>7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41696971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a-I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C77D93-3F8F-4DA4-B085-BBFC074D7ECA}" type="slidenum">
              <a:rPr lang="fa-IR" smtClean="0"/>
              <a:t>8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413788814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a-I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C77D93-3F8F-4DA4-B085-BBFC074D7ECA}" type="slidenum">
              <a:rPr lang="fa-IR" smtClean="0"/>
              <a:t>9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0091169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a-I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C77D93-3F8F-4DA4-B085-BBFC074D7ECA}" type="slidenum">
              <a:rPr lang="fa-IR" smtClean="0"/>
              <a:t>10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4437276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197685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3/4/20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35354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4788"/>
            <a:ext cx="3008313" cy="87153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43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076325"/>
            <a:ext cx="3008313" cy="35179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3/4/20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18249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4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60375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900"/>
            <a:ext cx="5486400" cy="6032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3/4/20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24409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3/4/20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087169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6375"/>
            <a:ext cx="2057400" cy="43878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6375"/>
            <a:ext cx="6019800" cy="43878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3/4/20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00912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0"/>
            <a:ext cx="9144000" cy="884466"/>
          </a:xfrm>
          <a:prstGeom prst="rect">
            <a:avLst/>
          </a:prstGeom>
        </p:spPr>
        <p:txBody>
          <a:bodyPr anchor="ctr"/>
          <a:lstStyle>
            <a:lvl1pPr algn="l">
              <a:defRPr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altLang="ko-KR" dirty="0"/>
              <a:t> Free PPT _ Click to add title</a:t>
            </a:r>
            <a:endParaRPr lang="ko-KR" alt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95536" y="1131590"/>
            <a:ext cx="8496944" cy="460648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00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Click to edit Master text styles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0"/>
          </p:nvPr>
        </p:nvSpPr>
        <p:spPr>
          <a:xfrm>
            <a:off x="405880" y="1808261"/>
            <a:ext cx="8496944" cy="2995737"/>
          </a:xfrm>
          <a:prstGeom prst="rect">
            <a:avLst/>
          </a:prstGeom>
        </p:spPr>
        <p:txBody>
          <a:bodyPr lIns="396000" anchor="t"/>
          <a:lstStyle>
            <a:lvl1pPr marL="0" indent="0">
              <a:buNone/>
              <a:defRPr sz="140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46943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619672" y="0"/>
            <a:ext cx="7524328" cy="884466"/>
          </a:xfrm>
          <a:prstGeom prst="rect">
            <a:avLst/>
          </a:prstGeom>
        </p:spPr>
        <p:txBody>
          <a:bodyPr anchor="ctr"/>
          <a:lstStyle>
            <a:lvl1pPr algn="l">
              <a:defRPr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altLang="ko-KR" dirty="0"/>
              <a:t>Free PPT _ Click to add title</a:t>
            </a:r>
            <a:endParaRPr lang="ko-KR" alt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979712" y="987574"/>
            <a:ext cx="6912768" cy="460648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00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Click to edit Master text styles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0"/>
          </p:nvPr>
        </p:nvSpPr>
        <p:spPr>
          <a:xfrm>
            <a:off x="1990056" y="1664245"/>
            <a:ext cx="6912768" cy="2995737"/>
          </a:xfrm>
          <a:prstGeom prst="rect">
            <a:avLst/>
          </a:prstGeom>
        </p:spPr>
        <p:txBody>
          <a:bodyPr lIns="396000" anchor="t"/>
          <a:lstStyle>
            <a:lvl1pPr marL="0" indent="0">
              <a:buNone/>
              <a:defRPr sz="140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228082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8613"/>
            <a:ext cx="7772400" cy="11017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3/4/20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59595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3/4/20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51330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5"/>
            <a:ext cx="7772400" cy="10223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79638"/>
            <a:ext cx="7772400" cy="11255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3/4/20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04311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0"/>
            <a:ext cx="4038600" cy="3394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0"/>
            <a:ext cx="4038600" cy="3394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3/4/20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58029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0938"/>
            <a:ext cx="4040188" cy="4810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950"/>
            <a:ext cx="4040188" cy="2962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50938"/>
            <a:ext cx="4041775" cy="4810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631950"/>
            <a:ext cx="4041775" cy="2962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3/4/20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87940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3/4/20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05109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.xml"/><Relationship Id="rId3" Type="http://schemas.openxmlformats.org/officeDocument/2006/relationships/slideLayout" Target="../slideLayouts/slideLayout6.xml"/><Relationship Id="rId7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4.xml"/><Relationship Id="rId5" Type="http://schemas.openxmlformats.org/officeDocument/2006/relationships/slideLayout" Target="../slideLayouts/slideLayout8.xml"/><Relationship Id="rId10" Type="http://schemas.openxmlformats.org/officeDocument/2006/relationships/slideLayout" Target="../slideLayouts/slideLayout13.xml"/><Relationship Id="rId4" Type="http://schemas.openxmlformats.org/officeDocument/2006/relationships/slideLayout" Target="../slideLayouts/slideLayout7.xml"/><Relationship Id="rId9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523917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</p:sldLayoutIdLst>
  <p:txStyles>
    <p:titleStyle>
      <a:lvl1pPr algn="ctr" defTabSz="914400" rtl="0" eaLnBrk="1" latinLnBrk="1" hangingPunct="1">
        <a:spcBef>
          <a:spcPct val="0"/>
        </a:spcBef>
        <a:buNone/>
        <a:defRPr sz="3600" b="1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6375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8229600" cy="33940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937D59-5EDB-4C39-B697-625748F703B6}" type="datetimeFigureOut">
              <a:rPr lang="en-US" smtClean="0"/>
              <a:t>3/4/20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12399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jpg"/><Relationship Id="rId4" Type="http://schemas.openxmlformats.org/officeDocument/2006/relationships/image" Target="../media/image7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Box 1"/>
          <p:cNvSpPr txBox="1">
            <a:spLocks noChangeArrowheads="1"/>
          </p:cNvSpPr>
          <p:nvPr/>
        </p:nvSpPr>
        <p:spPr bwMode="auto">
          <a:xfrm>
            <a:off x="842822" y="1910466"/>
            <a:ext cx="322511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a-IR" altLang="ko-KR" sz="2400" b="1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ea typeface="맑은 고딕" pitchFamily="50" charset="-127"/>
                <a:cs typeface="B Arshia" panose="00000400000000000000" pitchFamily="2" charset="-78"/>
              </a:rPr>
              <a:t>جامعه شناسی سه</a:t>
            </a:r>
            <a:endParaRPr lang="en-US" altLang="ko-KR" sz="2400" b="1" dirty="0">
              <a:solidFill>
                <a:schemeClr val="accent5">
                  <a:lumMod val="50000"/>
                </a:schemeClr>
              </a:solidFill>
              <a:latin typeface="Arial" pitchFamily="34" charset="0"/>
              <a:ea typeface="맑은 고딕" pitchFamily="50" charset="-127"/>
              <a:cs typeface="B Arshia" panose="00000400000000000000" pitchFamily="2" charset="-78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7812360" y="771550"/>
            <a:ext cx="826221" cy="360040"/>
            <a:chOff x="7812360" y="771550"/>
            <a:chExt cx="826221" cy="360040"/>
          </a:xfrm>
        </p:grpSpPr>
        <p:sp>
          <p:nvSpPr>
            <p:cNvPr id="2" name="Rounded Rectangle 1"/>
            <p:cNvSpPr/>
            <p:nvPr/>
          </p:nvSpPr>
          <p:spPr>
            <a:xfrm>
              <a:off x="7812360" y="771550"/>
              <a:ext cx="792088" cy="360040"/>
            </a:xfrm>
            <a:prstGeom prst="roundRect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/>
              <a:endParaRPr lang="fa-IR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7846493" y="819700"/>
              <a:ext cx="792088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endParaRPr lang="fa-IR" sz="1200" b="1" dirty="0">
                <a:latin typeface="Agency FB" panose="020B0503020202020204" pitchFamily="34" charset="0"/>
              </a:endParaRPr>
            </a:p>
          </p:txBody>
        </p:sp>
      </p:grpSp>
      <p:sp>
        <p:nvSpPr>
          <p:cNvPr id="5" name="Rectangle 4"/>
          <p:cNvSpPr/>
          <p:nvPr/>
        </p:nvSpPr>
        <p:spPr>
          <a:xfrm>
            <a:off x="1818830" y="2498001"/>
            <a:ext cx="127310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a-IR" altLang="ko-KR" b="1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B Cheshmeh" panose="00000400000000000000" pitchFamily="2" charset="-78"/>
              </a:rPr>
              <a:t>پایه دوازدهم</a:t>
            </a:r>
            <a:endParaRPr lang="en-US" altLang="ko-KR" b="1" dirty="0">
              <a:solidFill>
                <a:schemeClr val="accent5">
                  <a:lumMod val="50000"/>
                </a:schemeClr>
              </a:solidFill>
              <a:latin typeface="Arial" pitchFamily="34" charset="0"/>
              <a:cs typeface="B Cheshmeh" panose="00000400000000000000" pitchFamily="2" charset="-78"/>
            </a:endParaRPr>
          </a:p>
        </p:txBody>
      </p:sp>
      <p:sp>
        <p:nvSpPr>
          <p:cNvPr id="9" name="TextBox 8"/>
          <p:cNvSpPr txBox="1"/>
          <p:nvPr/>
        </p:nvSpPr>
        <p:spPr>
          <a:xfrm rot="16200000">
            <a:off x="7030145" y="761678"/>
            <a:ext cx="720080" cy="30777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fa-IR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Kamran" panose="00000400000000000000" pitchFamily="2" charset="-78"/>
              </a:rPr>
              <a:t>درس نهم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8532440" y="195486"/>
            <a:ext cx="288032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3200" dirty="0">
                <a:solidFill>
                  <a:srgbClr val="FF0000"/>
                </a:solidFill>
                <a:cs typeface="B Fantezy" panose="00000400000000000000" pitchFamily="2" charset="-78"/>
              </a:rPr>
              <a:t>9</a:t>
            </a:r>
          </a:p>
        </p:txBody>
      </p:sp>
      <p:sp>
        <p:nvSpPr>
          <p:cNvPr id="11" name="Rectangle 10"/>
          <p:cNvSpPr/>
          <p:nvPr/>
        </p:nvSpPr>
        <p:spPr>
          <a:xfrm>
            <a:off x="395536" y="280838"/>
            <a:ext cx="1187755" cy="9814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07000"/>
              </a:lnSpc>
              <a:spcAft>
                <a:spcPts val="0"/>
              </a:spcAft>
              <a:tabLst>
                <a:tab pos="5941060" algn="r"/>
              </a:tabLst>
            </a:pPr>
            <a:r>
              <a:rPr lang="fa-IR" b="1" dirty="0">
                <a:ln w="0">
                  <a:solidFill>
                    <a:srgbClr val="C00000"/>
                  </a:solidFill>
                </a:ln>
                <a:solidFill>
                  <a:srgbClr val="CB3253"/>
                </a:solidFill>
                <a:effectLst>
                  <a:reflection blurRad="6350" stA="53000" endA="300" endPos="35500" dir="5400000" sy="-90000" algn="bl" rotWithShape="0"/>
                </a:effectLst>
                <a:latin typeface="Adobe Arabic"/>
                <a:ea typeface="Calibri" panose="020F0502020204030204" pitchFamily="34" charset="0"/>
                <a:cs typeface="B Kamran" panose="00000400000000000000" pitchFamily="2" charset="-78"/>
              </a:rPr>
              <a:t>پیشینه</a:t>
            </a:r>
          </a:p>
          <a:p>
            <a:pPr algn="ctr" rtl="1">
              <a:lnSpc>
                <a:spcPct val="107000"/>
              </a:lnSpc>
              <a:spcAft>
                <a:spcPts val="0"/>
              </a:spcAft>
              <a:tabLst>
                <a:tab pos="5941060" algn="r"/>
              </a:tabLst>
            </a:pPr>
            <a:r>
              <a:rPr lang="fa-IR" b="1" dirty="0">
                <a:ln w="0">
                  <a:solidFill>
                    <a:srgbClr val="C00000"/>
                  </a:solidFill>
                </a:ln>
                <a:solidFill>
                  <a:srgbClr val="CB3253"/>
                </a:solidFill>
                <a:effectLst>
                  <a:reflection blurRad="6350" stA="53000" endA="300" endPos="35500" dir="5400000" sy="-90000" algn="bl" rotWithShape="0"/>
                </a:effectLst>
                <a:latin typeface="Adobe Arabic"/>
                <a:ea typeface="Calibri" panose="020F0502020204030204" pitchFamily="34" charset="0"/>
                <a:cs typeface="B Kamran" panose="00000400000000000000" pitchFamily="2" charset="-78"/>
              </a:rPr>
              <a:t> علوم اجتماعی</a:t>
            </a:r>
          </a:p>
          <a:p>
            <a:pPr algn="ctr" rtl="1">
              <a:lnSpc>
                <a:spcPct val="107000"/>
              </a:lnSpc>
              <a:spcAft>
                <a:spcPts val="0"/>
              </a:spcAft>
              <a:tabLst>
                <a:tab pos="5941060" algn="r"/>
              </a:tabLst>
            </a:pPr>
            <a:r>
              <a:rPr lang="fa-IR" b="1" dirty="0">
                <a:ln w="0">
                  <a:solidFill>
                    <a:srgbClr val="C00000"/>
                  </a:solidFill>
                </a:ln>
                <a:solidFill>
                  <a:srgbClr val="CB3253"/>
                </a:solidFill>
                <a:effectLst>
                  <a:reflection blurRad="6350" stA="53000" endA="300" endPos="35500" dir="5400000" sy="-90000" algn="bl" rotWithShape="0"/>
                </a:effectLst>
                <a:latin typeface="Adobe Arabic"/>
                <a:ea typeface="Calibri" panose="020F0502020204030204" pitchFamily="34" charset="0"/>
                <a:cs typeface="B Kamran" panose="00000400000000000000" pitchFamily="2" charset="-78"/>
              </a:rPr>
              <a:t> در جهان اسلام</a:t>
            </a:r>
            <a:endParaRPr lang="en-US" sz="1400" b="1" dirty="0">
              <a:ln w="0">
                <a:solidFill>
                  <a:srgbClr val="C00000"/>
                </a:solidFill>
              </a:ln>
              <a:solidFill>
                <a:srgbClr val="CB3253"/>
              </a:solidFill>
              <a:effectLst>
                <a:reflection blurRad="6350" stA="53000" endA="300" endPos="35500" dir="5400000" sy="-90000" algn="bl" rotWithShape="0"/>
              </a:effectLst>
              <a:latin typeface="Calibri" panose="020F0502020204030204" pitchFamily="34" charset="0"/>
              <a:ea typeface="Calibri" panose="020F0502020204030204" pitchFamily="34" charset="0"/>
              <a:cs typeface="B Kamra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034478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8170716" y="509646"/>
            <a:ext cx="701423" cy="272483"/>
            <a:chOff x="7812360" y="771550"/>
            <a:chExt cx="826221" cy="360041"/>
          </a:xfrm>
        </p:grpSpPr>
        <p:sp>
          <p:nvSpPr>
            <p:cNvPr id="7" name="Rounded Rectangle 6"/>
            <p:cNvSpPr/>
            <p:nvPr/>
          </p:nvSpPr>
          <p:spPr>
            <a:xfrm>
              <a:off x="7812360" y="771550"/>
              <a:ext cx="792088" cy="360040"/>
            </a:xfrm>
            <a:prstGeom prst="roundRect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/>
              <a:endParaRPr lang="fa-IR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7812360" y="785917"/>
              <a:ext cx="826221" cy="345674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endParaRPr lang="fa-IR" sz="1100" b="1" dirty="0">
                <a:latin typeface="Agency FB" panose="020B0503020202020204" pitchFamily="34" charset="0"/>
              </a:endParaRPr>
            </a:p>
          </p:txBody>
        </p:sp>
      </p:grpSp>
      <p:sp>
        <p:nvSpPr>
          <p:cNvPr id="15" name="TextBox 14"/>
          <p:cNvSpPr txBox="1"/>
          <p:nvPr/>
        </p:nvSpPr>
        <p:spPr>
          <a:xfrm rot="16200000">
            <a:off x="7551358" y="478267"/>
            <a:ext cx="693392" cy="30777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fa-IR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Kamran" panose="00000400000000000000" pitchFamily="2" charset="-78"/>
              </a:rPr>
              <a:t>درس نهم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8748464" y="-20538"/>
            <a:ext cx="288032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3200" dirty="0">
                <a:solidFill>
                  <a:srgbClr val="FF0000"/>
                </a:solidFill>
                <a:cs typeface="B Fantezy" panose="00000400000000000000" pitchFamily="2" charset="-78"/>
              </a:rPr>
              <a:t>9</a:t>
            </a:r>
          </a:p>
        </p:txBody>
      </p:sp>
      <p:sp>
        <p:nvSpPr>
          <p:cNvPr id="9" name="Rectangle 8"/>
          <p:cNvSpPr/>
          <p:nvPr/>
        </p:nvSpPr>
        <p:spPr>
          <a:xfrm>
            <a:off x="6372200" y="-56286"/>
            <a:ext cx="1679743" cy="3886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1">
              <a:lnSpc>
                <a:spcPct val="107000"/>
              </a:lnSpc>
              <a:spcAft>
                <a:spcPts val="0"/>
              </a:spcAft>
              <a:tabLst>
                <a:tab pos="5941060" algn="r"/>
              </a:tabLst>
            </a:pPr>
            <a:r>
              <a:rPr lang="fa-IR" b="1" dirty="0">
                <a:ln w="0">
                  <a:solidFill>
                    <a:srgbClr val="C00000"/>
                  </a:solidFill>
                </a:ln>
                <a:solidFill>
                  <a:srgbClr val="CB325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3000" endA="300" endPos="35500" dir="5400000" sy="-90000" algn="bl" rotWithShape="0"/>
                </a:effectLst>
                <a:latin typeface="Adobe Arabic"/>
                <a:ea typeface="Calibri" panose="020F0502020204030204" pitchFamily="34" charset="0"/>
                <a:cs typeface="B Kamran" panose="00000400000000000000" pitchFamily="2" charset="-78"/>
              </a:rPr>
              <a:t>علم مدنی و علم عمران</a:t>
            </a:r>
            <a:endParaRPr lang="en-US" sz="1400" b="1" dirty="0">
              <a:ln w="0">
                <a:solidFill>
                  <a:srgbClr val="C00000"/>
                </a:solidFill>
              </a:ln>
              <a:solidFill>
                <a:srgbClr val="CB325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6350" stA="53000" endA="300" endPos="35500" dir="5400000" sy="-90000" algn="bl" rotWithShape="0"/>
              </a:effectLst>
              <a:latin typeface="Calibri" panose="020F0502020204030204" pitchFamily="34" charset="0"/>
              <a:ea typeface="Calibri" panose="020F0502020204030204" pitchFamily="34" charset="0"/>
              <a:cs typeface="B Kamran" panose="00000400000000000000" pitchFamily="2" charset="-78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809582" y="2391558"/>
            <a:ext cx="7308812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a-IR" sz="2100" b="1" dirty="0">
                <a:ln>
                  <a:solidFill>
                    <a:srgbClr val="C00000"/>
                  </a:solidFill>
                </a:ln>
                <a:latin typeface="BNazanin"/>
                <a:cs typeface="B Davat" panose="00000400000000000000" pitchFamily="2" charset="-78"/>
              </a:rPr>
              <a:t>فارابی علم اجتماعی را زیرمجموعۀ علوم انسانی می دانسته و آن را</a:t>
            </a:r>
            <a:r>
              <a:rPr lang="fa-IR" sz="2100" b="1" dirty="0">
                <a:ln>
                  <a:solidFill>
                    <a:srgbClr val="C00000"/>
                  </a:solidFill>
                </a:ln>
                <a:cs typeface="B Davat" panose="00000400000000000000" pitchFamily="2" charset="-78"/>
              </a:rPr>
              <a:t> « علم مدنی » نامیده است. </a:t>
            </a:r>
            <a:endParaRPr lang="en-US" sz="2100" b="1" dirty="0">
              <a:ln>
                <a:solidFill>
                  <a:srgbClr val="C00000"/>
                </a:solidFill>
              </a:ln>
              <a:cs typeface="B Davat" panose="00000400000000000000" pitchFamily="2" charset="-78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611560" y="2852047"/>
            <a:ext cx="7704856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3350536" y="3899832"/>
            <a:ext cx="2884123" cy="40011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algn="r" rtl="1"/>
            <a:r>
              <a:rPr lang="fa-IR" sz="2000" b="1" dirty="0">
                <a:ln>
                  <a:solidFill>
                    <a:schemeClr val="tx1"/>
                  </a:solidFill>
                </a:ln>
                <a:latin typeface="BNazanin"/>
                <a:cs typeface="B Nazanin" panose="00000400000000000000" pitchFamily="2" charset="-78"/>
              </a:rPr>
              <a:t>   علم اجتماعی  ( علم مدنی )   </a:t>
            </a:r>
            <a:endParaRPr lang="en-US" sz="2000" dirty="0">
              <a:ln>
                <a:solidFill>
                  <a:schemeClr val="tx1"/>
                </a:solidFill>
              </a:ln>
              <a:cs typeface="B Nazanin" panose="00000400000000000000" pitchFamily="2" charset="-78"/>
            </a:endParaRPr>
          </a:p>
        </p:txBody>
      </p:sp>
      <p:sp>
        <p:nvSpPr>
          <p:cNvPr id="11" name="Down Arrow Callout 10"/>
          <p:cNvSpPr/>
          <p:nvPr/>
        </p:nvSpPr>
        <p:spPr>
          <a:xfrm>
            <a:off x="4188400" y="3107744"/>
            <a:ext cx="1208397" cy="792088"/>
          </a:xfrm>
          <a:prstGeom prst="downArrowCallou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4098045" y="3167096"/>
            <a:ext cx="129875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sz="2000" b="1" dirty="0">
                <a:ln>
                  <a:solidFill>
                    <a:schemeClr val="tx1"/>
                  </a:solidFill>
                </a:ln>
                <a:latin typeface="BNazanin"/>
                <a:cs typeface="B Nazanin" panose="00000400000000000000" pitchFamily="2" charset="-78"/>
              </a:rPr>
              <a:t>علوم انسانی </a:t>
            </a:r>
            <a:endParaRPr lang="en-US" sz="2000" dirty="0">
              <a:ln>
                <a:solidFill>
                  <a:schemeClr val="tx1"/>
                </a:solidFill>
              </a:ln>
              <a:cs typeface="B Nazanin" panose="00000400000000000000" pitchFamily="2" charset="-78"/>
            </a:endParaRPr>
          </a:p>
        </p:txBody>
      </p:sp>
      <p:pic>
        <p:nvPicPr>
          <p:cNvPr id="18" name="Picture 1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53084"/>
            <a:ext cx="2286001" cy="235857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7913085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8170716" y="509646"/>
            <a:ext cx="701423" cy="272483"/>
            <a:chOff x="7812360" y="771550"/>
            <a:chExt cx="826221" cy="360041"/>
          </a:xfrm>
        </p:grpSpPr>
        <p:sp>
          <p:nvSpPr>
            <p:cNvPr id="7" name="Rounded Rectangle 6"/>
            <p:cNvSpPr/>
            <p:nvPr/>
          </p:nvSpPr>
          <p:spPr>
            <a:xfrm>
              <a:off x="7812360" y="771550"/>
              <a:ext cx="792088" cy="360040"/>
            </a:xfrm>
            <a:prstGeom prst="roundRect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/>
              <a:endParaRPr lang="fa-IR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7812360" y="785917"/>
              <a:ext cx="826221" cy="345674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endParaRPr lang="fa-IR" sz="1100" b="1" dirty="0">
                <a:latin typeface="Agency FB" panose="020B0503020202020204" pitchFamily="34" charset="0"/>
              </a:endParaRPr>
            </a:p>
          </p:txBody>
        </p:sp>
      </p:grpSp>
      <p:sp>
        <p:nvSpPr>
          <p:cNvPr id="15" name="TextBox 14"/>
          <p:cNvSpPr txBox="1"/>
          <p:nvPr/>
        </p:nvSpPr>
        <p:spPr>
          <a:xfrm rot="16200000">
            <a:off x="7551358" y="478267"/>
            <a:ext cx="693392" cy="30777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fa-IR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Kamran" panose="00000400000000000000" pitchFamily="2" charset="-78"/>
              </a:rPr>
              <a:t>درس نهم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8748464" y="-20538"/>
            <a:ext cx="288032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3200" dirty="0">
                <a:solidFill>
                  <a:srgbClr val="FF0000"/>
                </a:solidFill>
                <a:cs typeface="B Fantezy" panose="00000400000000000000" pitchFamily="2" charset="-78"/>
              </a:rPr>
              <a:t>9</a:t>
            </a:r>
          </a:p>
        </p:txBody>
      </p:sp>
      <p:sp>
        <p:nvSpPr>
          <p:cNvPr id="9" name="Rectangle 8"/>
          <p:cNvSpPr/>
          <p:nvPr/>
        </p:nvSpPr>
        <p:spPr>
          <a:xfrm>
            <a:off x="6372200" y="-56286"/>
            <a:ext cx="1679743" cy="3886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1">
              <a:lnSpc>
                <a:spcPct val="107000"/>
              </a:lnSpc>
              <a:spcAft>
                <a:spcPts val="0"/>
              </a:spcAft>
              <a:tabLst>
                <a:tab pos="5941060" algn="r"/>
              </a:tabLst>
            </a:pPr>
            <a:r>
              <a:rPr lang="fa-IR" b="1" dirty="0">
                <a:ln w="0">
                  <a:solidFill>
                    <a:srgbClr val="C00000"/>
                  </a:solidFill>
                </a:ln>
                <a:solidFill>
                  <a:srgbClr val="CB325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3000" endA="300" endPos="35500" dir="5400000" sy="-90000" algn="bl" rotWithShape="0"/>
                </a:effectLst>
                <a:latin typeface="Adobe Arabic"/>
                <a:ea typeface="Calibri" panose="020F0502020204030204" pitchFamily="34" charset="0"/>
                <a:cs typeface="B Kamran" panose="00000400000000000000" pitchFamily="2" charset="-78"/>
              </a:rPr>
              <a:t>علم مدنی و علم عمران</a:t>
            </a:r>
            <a:endParaRPr lang="en-US" sz="1400" b="1" dirty="0">
              <a:ln w="0">
                <a:solidFill>
                  <a:srgbClr val="C00000"/>
                </a:solidFill>
              </a:ln>
              <a:solidFill>
                <a:srgbClr val="CB325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6350" stA="53000" endA="300" endPos="35500" dir="5400000" sy="-90000" algn="bl" rotWithShape="0"/>
              </a:effectLst>
              <a:latin typeface="Calibri" panose="020F0502020204030204" pitchFamily="34" charset="0"/>
              <a:ea typeface="Calibri" panose="020F0502020204030204" pitchFamily="34" charset="0"/>
              <a:cs typeface="B Kamran" panose="00000400000000000000" pitchFamily="2" charset="-78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9421"/>
            <a:ext cx="1027269" cy="105988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Rectangle 1"/>
          <p:cNvSpPr/>
          <p:nvPr/>
        </p:nvSpPr>
        <p:spPr>
          <a:xfrm rot="16200000">
            <a:off x="7004889" y="2373126"/>
            <a:ext cx="3139884" cy="923330"/>
          </a:xfrm>
          <a:prstGeom prst="rect">
            <a:avLst/>
          </a:prstGeom>
          <a:solidFill>
            <a:srgbClr val="CC0066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rtl="1"/>
            <a:r>
              <a:rPr lang="fa-IR" b="1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BNazanin"/>
                <a:cs typeface="B Nazanin" panose="00000400000000000000" pitchFamily="2" charset="-78"/>
              </a:rPr>
              <a:t>فارابی جوامع مختلف را بر اساس </a:t>
            </a:r>
          </a:p>
          <a:p>
            <a:pPr algn="ctr" rtl="1"/>
            <a:r>
              <a:rPr lang="fa-IR" b="1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BNazanin"/>
                <a:cs typeface="B Nazanin" panose="00000400000000000000" pitchFamily="2" charset="-78"/>
              </a:rPr>
              <a:t>نوع </a:t>
            </a:r>
            <a:r>
              <a:rPr lang="fa-IR" b="1" dirty="0">
                <a:ln>
                  <a:solidFill>
                    <a:srgbClr val="E7E200"/>
                  </a:solidFill>
                </a:ln>
                <a:solidFill>
                  <a:schemeClr val="bg1"/>
                </a:solidFill>
                <a:latin typeface="BNazanin"/>
                <a:cs typeface="B Nazanin" panose="00000400000000000000" pitchFamily="2" charset="-78"/>
              </a:rPr>
              <a:t>علم، اندیشه، فرهنگ و رفتاری</a:t>
            </a:r>
          </a:p>
          <a:p>
            <a:pPr algn="ctr" rtl="1"/>
            <a:r>
              <a:rPr lang="fa-IR" b="1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BNazanin"/>
                <a:cs typeface="B Nazanin" panose="00000400000000000000" pitchFamily="2" charset="-78"/>
              </a:rPr>
              <a:t> که دارند، به انواعی تقسیم کرده است.</a:t>
            </a:r>
            <a:endParaRPr lang="en-US" b="1" dirty="0">
              <a:ln>
                <a:solidFill>
                  <a:schemeClr val="bg1"/>
                </a:solidFill>
              </a:ln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sp>
        <p:nvSpPr>
          <p:cNvPr id="3" name="Right Brace 2"/>
          <p:cNvSpPr/>
          <p:nvPr/>
        </p:nvSpPr>
        <p:spPr>
          <a:xfrm>
            <a:off x="5425311" y="1417599"/>
            <a:ext cx="576064" cy="3055047"/>
          </a:xfrm>
          <a:prstGeom prst="rightBrace">
            <a:avLst>
              <a:gd name="adj1" fmla="val 8333"/>
              <a:gd name="adj2" fmla="val 82349"/>
            </a:avLst>
          </a:prstGeom>
          <a:ln>
            <a:solidFill>
              <a:schemeClr val="tx1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3944098" y="1404241"/>
            <a:ext cx="168507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b="1" dirty="0">
                <a:ln>
                  <a:solidFill>
                    <a:srgbClr val="FF0000"/>
                  </a:solidFill>
                </a:ln>
                <a:latin typeface="BNazanin"/>
                <a:cs typeface="B Nazanin" panose="00000400000000000000" pitchFamily="2" charset="-78"/>
              </a:rPr>
              <a:t>1- مدینة جاهله *  </a:t>
            </a:r>
            <a:endParaRPr lang="en-US" b="1" dirty="0">
              <a:ln>
                <a:solidFill>
                  <a:srgbClr val="FF0000"/>
                </a:solidFill>
              </a:ln>
              <a:cs typeface="B Nazanin" panose="00000400000000000000" pitchFamily="2" charset="-78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098095" y="1435456"/>
            <a:ext cx="16225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b="1" dirty="0">
                <a:ln>
                  <a:solidFill>
                    <a:srgbClr val="C00000"/>
                  </a:solidFill>
                </a:ln>
                <a:latin typeface="BNazanin"/>
                <a:cs typeface="B Nazanin" panose="00000400000000000000" pitchFamily="2" charset="-78"/>
              </a:rPr>
              <a:t>1- مدینة فاضله * </a:t>
            </a:r>
            <a:endParaRPr lang="en-US" b="1" dirty="0">
              <a:ln>
                <a:solidFill>
                  <a:srgbClr val="C00000"/>
                </a:solidFill>
              </a:ln>
              <a:cs typeface="B Nazanin" panose="00000400000000000000" pitchFamily="2" charset="-78"/>
            </a:endParaRPr>
          </a:p>
        </p:txBody>
      </p:sp>
      <p:sp>
        <p:nvSpPr>
          <p:cNvPr id="13" name="Right Brace 12"/>
          <p:cNvSpPr/>
          <p:nvPr/>
        </p:nvSpPr>
        <p:spPr>
          <a:xfrm>
            <a:off x="7469142" y="1355448"/>
            <a:ext cx="601338" cy="2958686"/>
          </a:xfrm>
          <a:prstGeom prst="rightBrace">
            <a:avLst>
              <a:gd name="adj1" fmla="val 13143"/>
              <a:gd name="adj2" fmla="val 49035"/>
            </a:avLst>
          </a:prstGeom>
          <a:ln>
            <a:solidFill>
              <a:schemeClr val="tx1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5991347" y="3755225"/>
            <a:ext cx="17668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b="1" dirty="0">
                <a:ln>
                  <a:solidFill>
                    <a:srgbClr val="C00000"/>
                  </a:solidFill>
                </a:ln>
                <a:latin typeface="BNazanin"/>
                <a:cs typeface="B Nazanin" panose="00000400000000000000" pitchFamily="2" charset="-78"/>
              </a:rPr>
              <a:t>2- مدینة غیر فاضله</a:t>
            </a:r>
            <a:endParaRPr lang="en-US" b="1" dirty="0">
              <a:ln>
                <a:solidFill>
                  <a:srgbClr val="C00000"/>
                </a:solidFill>
              </a:ln>
              <a:cs typeface="B Nazanin" panose="00000400000000000000" pitchFamily="2" charset="-78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4201284" y="3965956"/>
            <a:ext cx="141417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b="1" dirty="0">
                <a:ln>
                  <a:solidFill>
                    <a:srgbClr val="FF0000"/>
                  </a:solidFill>
                </a:ln>
                <a:latin typeface="BNazanin"/>
                <a:cs typeface="B Nazanin" panose="00000400000000000000" pitchFamily="2" charset="-78"/>
              </a:rPr>
              <a:t>4- مدینة مبدله</a:t>
            </a:r>
            <a:endParaRPr lang="en-US" b="1" dirty="0">
              <a:ln>
                <a:solidFill>
                  <a:srgbClr val="FF0000"/>
                </a:solidFill>
              </a:ln>
              <a:cs typeface="B Nazanin" panose="00000400000000000000" pitchFamily="2" charset="-78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4101733" y="3108213"/>
            <a:ext cx="152157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b="1" dirty="0">
                <a:ln>
                  <a:solidFill>
                    <a:srgbClr val="FF0000"/>
                  </a:solidFill>
                </a:ln>
                <a:latin typeface="BNazanin"/>
                <a:cs typeface="B Nazanin" panose="00000400000000000000" pitchFamily="2" charset="-78"/>
              </a:rPr>
              <a:t>3- مدینة ضاله *</a:t>
            </a:r>
            <a:endParaRPr lang="en-US" b="1" dirty="0">
              <a:ln>
                <a:solidFill>
                  <a:srgbClr val="FF0000"/>
                </a:solidFill>
              </a:ln>
              <a:cs typeface="B Nazanin" panose="00000400000000000000" pitchFamily="2" charset="-78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4006294" y="2257724"/>
            <a:ext cx="161935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b="1" dirty="0">
                <a:ln>
                  <a:solidFill>
                    <a:srgbClr val="FF0000"/>
                  </a:solidFill>
                </a:ln>
                <a:latin typeface="BNazanin"/>
                <a:cs typeface="B Nazanin" panose="00000400000000000000" pitchFamily="2" charset="-78"/>
              </a:rPr>
              <a:t>2- مدینة فاسقه *</a:t>
            </a:r>
            <a:endParaRPr lang="en-US" b="1" dirty="0">
              <a:ln>
                <a:solidFill>
                  <a:srgbClr val="FF0000"/>
                </a:solidFill>
              </a:ln>
              <a:cs typeface="B Nazanin" panose="00000400000000000000" pitchFamily="2" charset="-78"/>
            </a:endParaRPr>
          </a:p>
        </p:txBody>
      </p:sp>
      <p:sp>
        <p:nvSpPr>
          <p:cNvPr id="21" name="Right Brace 20"/>
          <p:cNvSpPr/>
          <p:nvPr/>
        </p:nvSpPr>
        <p:spPr>
          <a:xfrm>
            <a:off x="3249249" y="408036"/>
            <a:ext cx="834276" cy="2303256"/>
          </a:xfrm>
          <a:prstGeom prst="rightBrace">
            <a:avLst>
              <a:gd name="adj1" fmla="val 8333"/>
              <a:gd name="adj2" fmla="val 50389"/>
            </a:avLst>
          </a:prstGeom>
          <a:ln>
            <a:solidFill>
              <a:schemeClr val="tx1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2039819" y="1946138"/>
            <a:ext cx="16001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b="1" dirty="0">
                <a:ln>
                  <a:solidFill>
                    <a:srgbClr val="C00000"/>
                  </a:solidFill>
                </a:ln>
                <a:latin typeface="BNazanin"/>
                <a:cs typeface="B Nazanin" panose="00000400000000000000" pitchFamily="2" charset="-78"/>
              </a:rPr>
              <a:t>5- مدینـة تغلـب</a:t>
            </a:r>
            <a:endParaRPr lang="en-US" b="1" dirty="0">
              <a:ln>
                <a:solidFill>
                  <a:srgbClr val="C00000"/>
                </a:solidFill>
              </a:ln>
              <a:cs typeface="B Nazanin" panose="00000400000000000000" pitchFamily="2" charset="-78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2051040" y="1563840"/>
            <a:ext cx="158889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b="1" dirty="0">
                <a:ln>
                  <a:solidFill>
                    <a:srgbClr val="C00000"/>
                  </a:solidFill>
                </a:ln>
                <a:latin typeface="BNazanin"/>
                <a:cs typeface="B Nazanin" panose="00000400000000000000" pitchFamily="2" charset="-78"/>
              </a:rPr>
              <a:t>4- مدینة کرامـت</a:t>
            </a:r>
            <a:endParaRPr lang="en-US" b="1" dirty="0">
              <a:ln>
                <a:solidFill>
                  <a:srgbClr val="C00000"/>
                </a:solidFill>
              </a:ln>
              <a:cs typeface="B Nazanin" panose="00000400000000000000" pitchFamily="2" charset="-78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2076464" y="1191041"/>
            <a:ext cx="157607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b="1" dirty="0">
                <a:ln>
                  <a:solidFill>
                    <a:srgbClr val="C00000"/>
                  </a:solidFill>
                </a:ln>
                <a:latin typeface="BNazanin"/>
                <a:cs typeface="B Nazanin" panose="00000400000000000000" pitchFamily="2" charset="-78"/>
              </a:rPr>
              <a:t>3- مدینـة خست</a:t>
            </a:r>
            <a:endParaRPr lang="en-US" b="1" dirty="0">
              <a:ln>
                <a:solidFill>
                  <a:srgbClr val="C00000"/>
                </a:solidFill>
              </a:ln>
              <a:cs typeface="B Nazanin" panose="00000400000000000000" pitchFamily="2" charset="-78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2085733" y="856665"/>
            <a:ext cx="15472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b="1" dirty="0">
                <a:ln>
                  <a:solidFill>
                    <a:srgbClr val="C00000"/>
                  </a:solidFill>
                </a:ln>
                <a:latin typeface="BNazanin"/>
                <a:cs typeface="B Nazanin" panose="00000400000000000000" pitchFamily="2" charset="-78"/>
              </a:rPr>
              <a:t>2- مدینـة بدالـه</a:t>
            </a:r>
            <a:endParaRPr lang="en-US" b="1" dirty="0">
              <a:ln>
                <a:solidFill>
                  <a:srgbClr val="C00000"/>
                </a:solidFill>
              </a:ln>
              <a:cs typeface="B Nazanin" panose="00000400000000000000" pitchFamily="2" charset="-78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2068448" y="456563"/>
            <a:ext cx="153118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b="1" dirty="0">
                <a:ln>
                  <a:solidFill>
                    <a:srgbClr val="C00000"/>
                  </a:solidFill>
                </a:ln>
                <a:latin typeface="BNazanin"/>
                <a:cs typeface="B Nazanin" panose="00000400000000000000" pitchFamily="2" charset="-78"/>
              </a:rPr>
              <a:t>1- مدینة ضروریه</a:t>
            </a:r>
            <a:endParaRPr lang="en-US" b="1" dirty="0">
              <a:ln>
                <a:solidFill>
                  <a:srgbClr val="C00000"/>
                </a:solidFill>
              </a:ln>
              <a:cs typeface="B Nazanin" panose="00000400000000000000" pitchFamily="2" charset="-78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2070614" y="2350904"/>
            <a:ext cx="156004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b="1" dirty="0">
                <a:ln>
                  <a:solidFill>
                    <a:srgbClr val="C00000"/>
                  </a:solidFill>
                </a:ln>
                <a:latin typeface="BNazanin"/>
                <a:cs typeface="B Nazanin" panose="00000400000000000000" pitchFamily="2" charset="-78"/>
              </a:rPr>
              <a:t>6- مدینة جماعیه</a:t>
            </a:r>
            <a:endParaRPr lang="en-US" b="1" dirty="0">
              <a:ln>
                <a:solidFill>
                  <a:srgbClr val="C00000"/>
                </a:solidFill>
              </a:ln>
              <a:cs typeface="B Nazanin" panose="00000400000000000000" pitchFamily="2" charset="-78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790780" y="465933"/>
            <a:ext cx="135005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sz="1600" b="1" dirty="0">
                <a:latin typeface="BNazanin"/>
                <a:cs typeface="B Nazanin" panose="00000400000000000000" pitchFamily="2" charset="-78"/>
              </a:rPr>
              <a:t>= ( قناعـت گرا )</a:t>
            </a:r>
            <a:endParaRPr lang="en-US" sz="1600" b="1" dirty="0">
              <a:cs typeface="B Nazanin" panose="00000400000000000000" pitchFamily="2" charset="-78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768338" y="859265"/>
            <a:ext cx="137249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sz="1600" b="1" dirty="0">
                <a:latin typeface="BNazanin"/>
                <a:cs typeface="B Nazanin" panose="00000400000000000000" pitchFamily="2" charset="-78"/>
              </a:rPr>
              <a:t>= ( مال انــدوز )</a:t>
            </a:r>
            <a:endParaRPr lang="en-US" sz="1600" b="1" dirty="0">
              <a:cs typeface="B Nazanin" panose="00000400000000000000" pitchFamily="2" charset="-78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773745" y="1201350"/>
            <a:ext cx="137569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sz="1600" b="1" dirty="0">
                <a:latin typeface="BNazanin"/>
                <a:cs typeface="B Nazanin" panose="00000400000000000000" pitchFamily="2" charset="-78"/>
              </a:rPr>
              <a:t>= ( خوش گذران)</a:t>
            </a:r>
            <a:endParaRPr lang="en-US" sz="1600" b="1" dirty="0">
              <a:cs typeface="B Nazanin" panose="00000400000000000000" pitchFamily="2" charset="-78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824224" y="1572028"/>
            <a:ext cx="130676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sz="1600" b="1" dirty="0">
                <a:latin typeface="BNazanin"/>
                <a:cs typeface="B Nazanin" panose="00000400000000000000" pitchFamily="2" charset="-78"/>
              </a:rPr>
              <a:t>= ( سـر افـراز )</a:t>
            </a:r>
            <a:endParaRPr lang="en-US" sz="1600" b="1" dirty="0">
              <a:cs typeface="B Nazanin" panose="00000400000000000000" pitchFamily="2" charset="-78"/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841016" y="1943995"/>
            <a:ext cx="1273105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sz="1600" b="1" dirty="0">
                <a:latin typeface="BNazanin"/>
                <a:cs typeface="B Nazanin" panose="00000400000000000000" pitchFamily="2" charset="-78"/>
              </a:rPr>
              <a:t>= ( زور گـــو )</a:t>
            </a:r>
            <a:endParaRPr lang="en-US" sz="1600" b="1" dirty="0">
              <a:cs typeface="B Nazanin" panose="00000400000000000000" pitchFamily="2" charset="-78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1061429" y="2328436"/>
            <a:ext cx="105670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fa-IR" sz="1600" b="1" dirty="0">
                <a:latin typeface="BNazanin"/>
                <a:cs typeface="B Nazanin" panose="00000400000000000000" pitchFamily="2" charset="-78"/>
              </a:rPr>
              <a:t>=  (  آزادی )</a:t>
            </a:r>
            <a:endParaRPr lang="en-US" sz="1600" b="1" dirty="0">
              <a:cs typeface="B Nazanin" panose="00000400000000000000" pitchFamily="2" charset="-78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-108520" y="4647262"/>
            <a:ext cx="9320347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r" rtl="1">
              <a:buFont typeface="Wingdings" panose="05000000000000000000" pitchFamily="2" charset="2"/>
              <a:buChar char="q"/>
            </a:pPr>
            <a:r>
              <a:rPr lang="fa-IR" sz="1600" b="1" dirty="0">
                <a:ln>
                  <a:solidFill>
                    <a:schemeClr val="accent1">
                      <a:lumMod val="75000"/>
                    </a:schemeClr>
                  </a:solidFill>
                </a:ln>
                <a:latin typeface="BNazanin"/>
                <a:cs typeface="B Nazanin" panose="00000400000000000000" pitchFamily="2" charset="-78"/>
              </a:rPr>
              <a:t>فارابی پس از ارائة این تقسیم بندی، با نگاه انتقادی به جوامع زمان خود می نگرد و آن جوامع را مدینه های فاسقه یا ضاله می داند.</a:t>
            </a:r>
            <a:endParaRPr lang="en-US" sz="1600" b="1" dirty="0">
              <a:ln>
                <a:solidFill>
                  <a:schemeClr val="accent1">
                    <a:lumMod val="75000"/>
                  </a:schemeClr>
                </a:solidFill>
              </a:ln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4560694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3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4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3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3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4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4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/>
      <p:bldP spid="12" grpId="0"/>
      <p:bldP spid="14" grpId="0"/>
      <p:bldP spid="17" grpId="0"/>
      <p:bldP spid="18" grpId="0"/>
      <p:bldP spid="19" grpId="0"/>
      <p:bldP spid="21" grpId="0" animBg="1"/>
      <p:bldP spid="22" grpId="0"/>
      <p:bldP spid="23" grpId="0"/>
      <p:bldP spid="24" grpId="0"/>
      <p:bldP spid="25" grpId="0"/>
      <p:bldP spid="26" grpId="0"/>
      <p:bldP spid="27" grpId="0"/>
      <p:bldP spid="28" grpId="0"/>
      <p:bldP spid="30" grpId="0"/>
      <p:bldP spid="31" grpId="0"/>
      <p:bldP spid="32" grpId="0"/>
      <p:bldP spid="33" grpId="0"/>
      <p:bldP spid="34" grpId="0"/>
      <p:bldP spid="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8170716" y="509646"/>
            <a:ext cx="701423" cy="272483"/>
            <a:chOff x="7812360" y="771550"/>
            <a:chExt cx="826221" cy="360041"/>
          </a:xfrm>
        </p:grpSpPr>
        <p:sp>
          <p:nvSpPr>
            <p:cNvPr id="7" name="Rounded Rectangle 6"/>
            <p:cNvSpPr/>
            <p:nvPr/>
          </p:nvSpPr>
          <p:spPr>
            <a:xfrm>
              <a:off x="7812360" y="771550"/>
              <a:ext cx="792088" cy="360040"/>
            </a:xfrm>
            <a:prstGeom prst="roundRect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/>
              <a:endParaRPr lang="fa-IR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7812360" y="785917"/>
              <a:ext cx="826221" cy="345674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endParaRPr lang="fa-IR" sz="1100" b="1" dirty="0">
                <a:latin typeface="Agency FB" panose="020B0503020202020204" pitchFamily="34" charset="0"/>
              </a:endParaRPr>
            </a:p>
          </p:txBody>
        </p:sp>
      </p:grpSp>
      <p:sp>
        <p:nvSpPr>
          <p:cNvPr id="15" name="TextBox 14"/>
          <p:cNvSpPr txBox="1"/>
          <p:nvPr/>
        </p:nvSpPr>
        <p:spPr>
          <a:xfrm rot="16200000">
            <a:off x="7551358" y="478267"/>
            <a:ext cx="693392" cy="30777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fa-IR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Kamran" panose="00000400000000000000" pitchFamily="2" charset="-78"/>
              </a:rPr>
              <a:t>درس نهم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8748464" y="279029"/>
            <a:ext cx="288032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3200" dirty="0">
                <a:solidFill>
                  <a:srgbClr val="FF0000"/>
                </a:solidFill>
                <a:cs typeface="B Fantezy" panose="00000400000000000000" pitchFamily="2" charset="-78"/>
              </a:rPr>
              <a:t>9</a:t>
            </a:r>
          </a:p>
        </p:txBody>
      </p:sp>
      <p:sp>
        <p:nvSpPr>
          <p:cNvPr id="9" name="Rectangle 8"/>
          <p:cNvSpPr/>
          <p:nvPr/>
        </p:nvSpPr>
        <p:spPr>
          <a:xfrm>
            <a:off x="6372200" y="-56286"/>
            <a:ext cx="1679743" cy="3886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1">
              <a:lnSpc>
                <a:spcPct val="107000"/>
              </a:lnSpc>
              <a:spcAft>
                <a:spcPts val="0"/>
              </a:spcAft>
              <a:tabLst>
                <a:tab pos="5941060" algn="r"/>
              </a:tabLst>
            </a:pPr>
            <a:r>
              <a:rPr lang="fa-IR" b="1" dirty="0">
                <a:ln w="0">
                  <a:solidFill>
                    <a:srgbClr val="C00000"/>
                  </a:solidFill>
                </a:ln>
                <a:solidFill>
                  <a:srgbClr val="CB325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3000" endA="300" endPos="35500" dir="5400000" sy="-90000" algn="bl" rotWithShape="0"/>
                </a:effectLst>
                <a:latin typeface="Adobe Arabic"/>
                <a:ea typeface="Calibri" panose="020F0502020204030204" pitchFamily="34" charset="0"/>
                <a:cs typeface="B Kamran" panose="00000400000000000000" pitchFamily="2" charset="-78"/>
              </a:rPr>
              <a:t>علم مدنی و علم عمران</a:t>
            </a:r>
            <a:endParaRPr lang="en-US" sz="1400" b="1" dirty="0">
              <a:ln w="0">
                <a:solidFill>
                  <a:srgbClr val="C00000"/>
                </a:solidFill>
              </a:ln>
              <a:solidFill>
                <a:srgbClr val="CB325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6350" stA="53000" endA="300" endPos="35500" dir="5400000" sy="-90000" algn="bl" rotWithShape="0"/>
              </a:effectLst>
              <a:latin typeface="Calibri" panose="020F0502020204030204" pitchFamily="34" charset="0"/>
              <a:ea typeface="Calibri" panose="020F0502020204030204" pitchFamily="34" charset="0"/>
              <a:cs typeface="B Kamran" panose="00000400000000000000" pitchFamily="2" charset="-78"/>
            </a:endParaRPr>
          </a:p>
        </p:txBody>
      </p:sp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2532179651"/>
              </p:ext>
            </p:extLst>
          </p:nvPr>
        </p:nvGraphicFramePr>
        <p:xfrm>
          <a:off x="107504" y="1203598"/>
          <a:ext cx="8928992" cy="38164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Rectangle 2"/>
          <p:cNvSpPr/>
          <p:nvPr/>
        </p:nvSpPr>
        <p:spPr>
          <a:xfrm>
            <a:off x="8058364" y="2303831"/>
            <a:ext cx="87025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a-IR" b="1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BNazanin"/>
                <a:cs typeface="B Nazanin" panose="00000400000000000000" pitchFamily="2" charset="-78"/>
              </a:rPr>
              <a:t>مدینة</a:t>
            </a:r>
          </a:p>
          <a:p>
            <a:pPr algn="ctr"/>
            <a:r>
              <a:rPr lang="fa-IR" b="1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BNazanin"/>
                <a:cs typeface="B Nazanin" panose="00000400000000000000" pitchFamily="2" charset="-78"/>
              </a:rPr>
              <a:t> فاضله </a:t>
            </a:r>
            <a:endParaRPr lang="en-US" dirty="0">
              <a:ln>
                <a:solidFill>
                  <a:schemeClr val="bg1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8172548" y="1323185"/>
            <a:ext cx="75693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a-IR" b="1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BNazanin"/>
                <a:cs typeface="B Nazanin" panose="00000400000000000000" pitchFamily="2" charset="-78"/>
              </a:rPr>
              <a:t>مدینة</a:t>
            </a:r>
          </a:p>
          <a:p>
            <a:pPr algn="ctr"/>
            <a:r>
              <a:rPr lang="fa-IR" b="1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BNazanin"/>
                <a:cs typeface="B Nazanin" panose="00000400000000000000" pitchFamily="2" charset="-78"/>
              </a:rPr>
              <a:t> جاهله </a:t>
            </a:r>
            <a:endParaRPr lang="en-US" dirty="0">
              <a:ln>
                <a:solidFill>
                  <a:schemeClr val="bg1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8148126" y="3264868"/>
            <a:ext cx="75854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a-IR" b="1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BNazanin"/>
                <a:cs typeface="B Nazanin" panose="00000400000000000000" pitchFamily="2" charset="-78"/>
              </a:rPr>
              <a:t>مدینة</a:t>
            </a:r>
          </a:p>
          <a:p>
            <a:pPr algn="ctr"/>
            <a:r>
              <a:rPr lang="fa-IR" b="1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BNazanin"/>
                <a:cs typeface="B Nazanin" panose="00000400000000000000" pitchFamily="2" charset="-78"/>
              </a:rPr>
              <a:t> فاسقه </a:t>
            </a:r>
            <a:endParaRPr lang="en-US" dirty="0">
              <a:ln>
                <a:solidFill>
                  <a:schemeClr val="bg1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8275299" y="4236112"/>
            <a:ext cx="64472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a-IR" b="1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BNazanin"/>
                <a:cs typeface="B Nazanin" panose="00000400000000000000" pitchFamily="2" charset="-78"/>
              </a:rPr>
              <a:t>مدینة</a:t>
            </a:r>
          </a:p>
          <a:p>
            <a:pPr algn="ctr"/>
            <a:r>
              <a:rPr lang="fa-IR" b="1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BNazanin"/>
                <a:cs typeface="B Nazanin" panose="00000400000000000000" pitchFamily="2" charset="-78"/>
              </a:rPr>
              <a:t> ضاله </a:t>
            </a:r>
            <a:endParaRPr lang="en-US" dirty="0">
              <a:ln>
                <a:solidFill>
                  <a:schemeClr val="bg1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032234" y="1253822"/>
            <a:ext cx="6761933" cy="8771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fa-IR" sz="1700" b="1" dirty="0">
                <a:latin typeface="BNazanin"/>
                <a:cs typeface="B Nazanin" panose="00000400000000000000" pitchFamily="2" charset="-78"/>
              </a:rPr>
              <a:t>فارابی جوامعی را که </a:t>
            </a:r>
            <a:r>
              <a:rPr lang="fa-IR" sz="1700" b="1" dirty="0">
                <a:ln>
                  <a:solidFill>
                    <a:srgbClr val="FF0000"/>
                  </a:solidFill>
                </a:ln>
                <a:latin typeface="BNazanin"/>
                <a:cs typeface="B Nazanin" panose="00000400000000000000" pitchFamily="2" charset="-78"/>
              </a:rPr>
              <a:t>از علوم عقلی بی بهره اند</a:t>
            </a:r>
            <a:r>
              <a:rPr lang="fa-IR" sz="1700" b="1" dirty="0">
                <a:latin typeface="BNazanin"/>
                <a:cs typeface="B Nazanin" panose="00000400000000000000" pitchFamily="2" charset="-78"/>
              </a:rPr>
              <a:t>، مدینة جاهله نامیده است. </a:t>
            </a:r>
          </a:p>
          <a:p>
            <a:pPr algn="ctr" rtl="1"/>
            <a:r>
              <a:rPr lang="fa-IR" sz="1700" b="1" dirty="0">
                <a:latin typeface="BNazanin"/>
                <a:cs typeface="B Nazanin" panose="00000400000000000000" pitchFamily="2" charset="-78"/>
              </a:rPr>
              <a:t>در جوامع جاهله علم ابزاری می تواند وجود داشته باشد اما علمی که از ارزش ها، آرمان ها و</a:t>
            </a:r>
          </a:p>
          <a:p>
            <a:pPr algn="ctr" rtl="1"/>
            <a:r>
              <a:rPr lang="fa-IR" sz="1700" b="1" dirty="0">
                <a:latin typeface="BNazanin"/>
                <a:cs typeface="B Nazanin" panose="00000400000000000000" pitchFamily="2" charset="-78"/>
              </a:rPr>
              <a:t> حقیقت زندگی سخن بگوید، وجود ندارد.</a:t>
            </a:r>
            <a:endParaRPr lang="en-US" sz="1700" b="1" dirty="0">
              <a:cs typeface="B Nazanin" panose="00000400000000000000" pitchFamily="2" charset="-78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1032234" y="4120695"/>
            <a:ext cx="6951778" cy="8771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fa-IR" sz="1700" b="1" dirty="0">
                <a:latin typeface="BNazanin"/>
                <a:cs typeface="B Nazanin" panose="00000400000000000000" pitchFamily="2" charset="-78"/>
              </a:rPr>
              <a:t>جامعه ای است که در اثر </a:t>
            </a:r>
            <a:r>
              <a:rPr lang="fa-IR" sz="1700" b="1" dirty="0">
                <a:ln>
                  <a:solidFill>
                    <a:srgbClr val="FF0000"/>
                  </a:solidFill>
                </a:ln>
                <a:latin typeface="BNazanin"/>
                <a:cs typeface="B Nazanin" panose="00000400000000000000" pitchFamily="2" charset="-78"/>
              </a:rPr>
              <a:t>انحراف نظری از مدینة فاضله </a:t>
            </a:r>
            <a:r>
              <a:rPr lang="fa-IR" sz="1700" b="1" dirty="0">
                <a:latin typeface="BNazanin"/>
                <a:cs typeface="B Nazanin" panose="00000400000000000000" pitchFamily="2" charset="-78"/>
              </a:rPr>
              <a:t>شکل می گیرد. </a:t>
            </a:r>
          </a:p>
          <a:p>
            <a:pPr algn="ctr" rtl="1"/>
            <a:r>
              <a:rPr lang="fa-IR" sz="1700" b="1" dirty="0">
                <a:latin typeface="BNazanin"/>
                <a:cs typeface="B Nazanin" panose="00000400000000000000" pitchFamily="2" charset="-78"/>
              </a:rPr>
              <a:t>در مدینۀ ضاله، نظرات علمی پذیرفته شده در مدینۀ فاضله هم تحریف می گردند و آرمان ها، </a:t>
            </a:r>
          </a:p>
          <a:p>
            <a:pPr algn="ctr" rtl="1"/>
            <a:r>
              <a:rPr lang="fa-IR" sz="1700" b="1" dirty="0">
                <a:latin typeface="BNazanin"/>
                <a:cs typeface="B Nazanin" panose="00000400000000000000" pitchFamily="2" charset="-78"/>
              </a:rPr>
              <a:t>ارزش ها و امور غیرعقلانی، آرمان ها و ارزش های عقلانی معرفی می شوند.</a:t>
            </a:r>
            <a:endParaRPr lang="en-US" sz="1700" b="1" dirty="0">
              <a:cs typeface="B Nazanin" panose="00000400000000000000" pitchFamily="2" charset="-78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744893" y="2332348"/>
            <a:ext cx="7336613" cy="6155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fa-IR" sz="1700" b="1" dirty="0">
                <a:latin typeface="BNazanin"/>
                <a:cs typeface="B Nazanin" panose="00000400000000000000" pitchFamily="2" charset="-78"/>
              </a:rPr>
              <a:t>فارابی جامعه ای را که </a:t>
            </a:r>
            <a:r>
              <a:rPr lang="fa-IR" sz="1700" b="1" dirty="0">
                <a:ln>
                  <a:solidFill>
                    <a:srgbClr val="FF0000"/>
                  </a:solidFill>
                </a:ln>
                <a:latin typeface="BNazanin"/>
                <a:cs typeface="B Nazanin" panose="00000400000000000000" pitchFamily="2" charset="-78"/>
              </a:rPr>
              <a:t>بر محور علم سازمان یافته باشد</a:t>
            </a:r>
            <a:r>
              <a:rPr lang="fa-IR" sz="1700" b="1" dirty="0">
                <a:latin typeface="BNazanin"/>
                <a:cs typeface="B Nazanin" panose="00000400000000000000" pitchFamily="2" charset="-78"/>
              </a:rPr>
              <a:t>، مدینۀ فاضله می نامد. </a:t>
            </a:r>
          </a:p>
          <a:p>
            <a:pPr algn="ctr" rtl="1"/>
            <a:r>
              <a:rPr lang="fa-IR" sz="1700" b="1" dirty="0">
                <a:latin typeface="BNazanin"/>
                <a:cs typeface="B Nazanin" panose="00000400000000000000" pitchFamily="2" charset="-78"/>
              </a:rPr>
              <a:t> علم در مدینة فاضله، به علم تجربی محدود نمی شود و علوم عقلی و وحیانی را نیز دربر می گیرد.</a:t>
            </a:r>
            <a:endParaRPr lang="en-US" sz="1700" b="1" dirty="0">
              <a:cs typeface="B Nazanin" panose="00000400000000000000" pitchFamily="2" charset="-78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94320" y="3171067"/>
            <a:ext cx="8139527" cy="8771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fa-IR" sz="1700" b="1" dirty="0">
                <a:latin typeface="BNazanin"/>
                <a:cs typeface="B Nazanin" panose="00000400000000000000" pitchFamily="2" charset="-78"/>
              </a:rPr>
              <a:t>جامعه ای است که در اثر </a:t>
            </a:r>
            <a:r>
              <a:rPr lang="fa-IR" sz="1700" b="1" dirty="0">
                <a:ln>
                  <a:solidFill>
                    <a:srgbClr val="FF0000"/>
                  </a:solidFill>
                </a:ln>
                <a:latin typeface="BNazanin"/>
                <a:cs typeface="B Nazanin" panose="00000400000000000000" pitchFamily="2" charset="-78"/>
              </a:rPr>
              <a:t>انحراف عملی از مدینة فاضله </a:t>
            </a:r>
            <a:r>
              <a:rPr lang="fa-IR" sz="1700" b="1" dirty="0">
                <a:latin typeface="BNazanin"/>
                <a:cs typeface="B Nazanin" panose="00000400000000000000" pitchFamily="2" charset="-78"/>
              </a:rPr>
              <a:t>به وجود می آید.</a:t>
            </a:r>
          </a:p>
          <a:p>
            <a:pPr algn="ctr" rtl="1"/>
            <a:r>
              <a:rPr lang="fa-IR" sz="1700" b="1" dirty="0">
                <a:latin typeface="BNazanin"/>
                <a:cs typeface="B Nazanin" panose="00000400000000000000" pitchFamily="2" charset="-78"/>
              </a:rPr>
              <a:t> در مدینۀ فاسقه، با آنکه مردم علوم وحیانی و عقلانی را می شناسند، امّا از آنها بهره نمی گیرند، یعنی با </a:t>
            </a:r>
          </a:p>
          <a:p>
            <a:pPr algn="ctr" rtl="1"/>
            <a:r>
              <a:rPr lang="fa-IR" sz="1700" b="1" dirty="0">
                <a:latin typeface="BNazanin"/>
                <a:cs typeface="B Nazanin" panose="00000400000000000000" pitchFamily="2" charset="-78"/>
              </a:rPr>
              <a:t>آنکه مردم حقیقت و عدالت را می شناسند یا امکان شناخت آن را دارند، بر اساس آن عمل نمی کنند.</a:t>
            </a:r>
            <a:endParaRPr lang="en-US" sz="1700" b="1" dirty="0">
              <a:cs typeface="B Nazanin" panose="00000400000000000000" pitchFamily="2" charset="-78"/>
            </a:endParaRPr>
          </a:p>
        </p:txBody>
      </p:sp>
      <p:pic>
        <p:nvPicPr>
          <p:cNvPr id="18" name="Picture 17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31345"/>
            <a:ext cx="1027269" cy="105988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9" name="Rectangle 18"/>
          <p:cNvSpPr/>
          <p:nvPr/>
        </p:nvSpPr>
        <p:spPr>
          <a:xfrm>
            <a:off x="1253546" y="138062"/>
            <a:ext cx="460094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sz="2400" b="1" dirty="0">
                <a:latin typeface="BNazanin"/>
                <a:cs typeface="B Davat" panose="00000400000000000000" pitchFamily="2" charset="-78"/>
              </a:rPr>
              <a:t>مدینۀ فاضله، </a:t>
            </a:r>
            <a:r>
              <a:rPr lang="fa-IR" sz="2400" b="1" dirty="0">
                <a:ln>
                  <a:solidFill>
                    <a:srgbClr val="FF0000"/>
                  </a:solidFill>
                </a:ln>
                <a:latin typeface="BNazanin"/>
                <a:cs typeface="B Davat" panose="00000400000000000000" pitchFamily="2" charset="-78"/>
              </a:rPr>
              <a:t>جامعۀ آرمانی </a:t>
            </a:r>
            <a:r>
              <a:rPr lang="fa-IR" sz="2400" b="1" dirty="0">
                <a:latin typeface="BNazanin"/>
                <a:cs typeface="B Davat" panose="00000400000000000000" pitchFamily="2" charset="-78"/>
              </a:rPr>
              <a:t>مورد نظر فارابی است .</a:t>
            </a:r>
            <a:endParaRPr lang="en-US" sz="2400" b="1" dirty="0">
              <a:cs typeface="B Davat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1287723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7" grpId="0"/>
      <p:bldP spid="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8170716" y="509646"/>
            <a:ext cx="701423" cy="272483"/>
            <a:chOff x="7812360" y="771550"/>
            <a:chExt cx="826221" cy="360041"/>
          </a:xfrm>
        </p:grpSpPr>
        <p:sp>
          <p:nvSpPr>
            <p:cNvPr id="7" name="Rounded Rectangle 6"/>
            <p:cNvSpPr/>
            <p:nvPr/>
          </p:nvSpPr>
          <p:spPr>
            <a:xfrm>
              <a:off x="7812360" y="771550"/>
              <a:ext cx="792088" cy="360040"/>
            </a:xfrm>
            <a:prstGeom prst="roundRect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/>
              <a:endParaRPr lang="fa-IR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7812360" y="785917"/>
              <a:ext cx="826221" cy="345674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endParaRPr lang="fa-IR" sz="1100" b="1" dirty="0">
                <a:latin typeface="Agency FB" panose="020B0503020202020204" pitchFamily="34" charset="0"/>
              </a:endParaRPr>
            </a:p>
          </p:txBody>
        </p:sp>
      </p:grpSp>
      <p:sp>
        <p:nvSpPr>
          <p:cNvPr id="15" name="TextBox 14"/>
          <p:cNvSpPr txBox="1"/>
          <p:nvPr/>
        </p:nvSpPr>
        <p:spPr>
          <a:xfrm rot="16200000">
            <a:off x="7551358" y="478267"/>
            <a:ext cx="693392" cy="30777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fa-IR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Kamran" panose="00000400000000000000" pitchFamily="2" charset="-78"/>
              </a:rPr>
              <a:t>درس نهم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8748464" y="-20538"/>
            <a:ext cx="288032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3200" dirty="0">
                <a:solidFill>
                  <a:srgbClr val="FF0000"/>
                </a:solidFill>
                <a:cs typeface="B Fantezy" panose="00000400000000000000" pitchFamily="2" charset="-78"/>
              </a:rPr>
              <a:t>9</a:t>
            </a:r>
          </a:p>
        </p:txBody>
      </p:sp>
      <p:sp>
        <p:nvSpPr>
          <p:cNvPr id="9" name="Rectangle 8"/>
          <p:cNvSpPr/>
          <p:nvPr/>
        </p:nvSpPr>
        <p:spPr>
          <a:xfrm>
            <a:off x="6372200" y="-56286"/>
            <a:ext cx="1679743" cy="3886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1">
              <a:lnSpc>
                <a:spcPct val="107000"/>
              </a:lnSpc>
              <a:spcAft>
                <a:spcPts val="0"/>
              </a:spcAft>
              <a:tabLst>
                <a:tab pos="5941060" algn="r"/>
              </a:tabLst>
            </a:pPr>
            <a:r>
              <a:rPr lang="fa-IR" b="1" dirty="0">
                <a:ln w="0">
                  <a:solidFill>
                    <a:srgbClr val="C00000"/>
                  </a:solidFill>
                </a:ln>
                <a:solidFill>
                  <a:srgbClr val="CB325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3000" endA="300" endPos="35500" dir="5400000" sy="-90000" algn="bl" rotWithShape="0"/>
                </a:effectLst>
                <a:latin typeface="Adobe Arabic"/>
                <a:ea typeface="Calibri" panose="020F0502020204030204" pitchFamily="34" charset="0"/>
                <a:cs typeface="B Kamran" panose="00000400000000000000" pitchFamily="2" charset="-78"/>
              </a:rPr>
              <a:t>علم مدنی و علم عمران</a:t>
            </a:r>
            <a:endParaRPr lang="en-US" sz="1400" b="1" dirty="0">
              <a:ln w="0">
                <a:solidFill>
                  <a:srgbClr val="C00000"/>
                </a:solidFill>
              </a:ln>
              <a:solidFill>
                <a:srgbClr val="CB325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6350" stA="53000" endA="300" endPos="35500" dir="5400000" sy="-90000" algn="bl" rotWithShape="0"/>
              </a:effectLst>
              <a:latin typeface="Calibri" panose="020F0502020204030204" pitchFamily="34" charset="0"/>
              <a:ea typeface="Calibri" panose="020F0502020204030204" pitchFamily="34" charset="0"/>
              <a:cs typeface="B Kamran" panose="00000400000000000000" pitchFamily="2" charset="-78"/>
            </a:endParaRPr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2208375772"/>
              </p:ext>
            </p:extLst>
          </p:nvPr>
        </p:nvGraphicFramePr>
        <p:xfrm>
          <a:off x="683568" y="1203598"/>
          <a:ext cx="8928992" cy="35283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0" name="Rectangle 9"/>
          <p:cNvSpPr/>
          <p:nvPr/>
        </p:nvSpPr>
        <p:spPr>
          <a:xfrm>
            <a:off x="5561746" y="1316447"/>
            <a:ext cx="321915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b="1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BNazanin"/>
                <a:cs typeface="B Nazanin" panose="00000400000000000000" pitchFamily="2" charset="-78"/>
              </a:rPr>
              <a:t>ظرفیت های علوم اجتماعی عبارتند از :</a:t>
            </a:r>
            <a:endParaRPr lang="en-US" b="1" dirty="0">
              <a:ln>
                <a:solidFill>
                  <a:schemeClr val="bg1"/>
                </a:solidFill>
              </a:ln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123728" y="2016794"/>
            <a:ext cx="5166320" cy="3539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fa-IR" sz="1700" b="1" dirty="0">
                <a:latin typeface="BNazanin"/>
                <a:cs typeface="B Nazanin" panose="00000400000000000000" pitchFamily="2" charset="-78"/>
              </a:rPr>
              <a:t>به توصیف و فهم کنش ها و ساختارهای جوامع مختلف می پردازد.</a:t>
            </a:r>
            <a:endParaRPr lang="en-US" sz="1700" b="1" dirty="0">
              <a:cs typeface="B Nazanin" panose="00000400000000000000" pitchFamily="2" charset="-78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006428" y="2779095"/>
            <a:ext cx="7092280" cy="3539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fa-IR" sz="1700" b="1" dirty="0">
                <a:latin typeface="BNazanin"/>
                <a:cs typeface="B Nazanin" panose="00000400000000000000" pitchFamily="2" charset="-78"/>
              </a:rPr>
              <a:t>به تبیین یعنی علّت یابی واقعیت های اجتماعی و بررسی تغییرات و تحولات آنها می پردازد.</a:t>
            </a:r>
            <a:endParaRPr lang="en-US" sz="1700" b="1" dirty="0">
              <a:cs typeface="B Nazanin" panose="00000400000000000000" pitchFamily="2" charset="-78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357139" y="3404866"/>
            <a:ext cx="6923885" cy="6155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fa-IR" sz="1700" b="1" dirty="0">
                <a:latin typeface="BNazanin"/>
                <a:cs typeface="B Nazanin" panose="00000400000000000000" pitchFamily="2" charset="-78"/>
              </a:rPr>
              <a:t>دربارة هنجارها، ارزش ها و آرمان های جوامع مختلف، داوری علمی می کند و رویکرد انتقادی به جامعۀ خود و دیگر جوامع دارد.</a:t>
            </a:r>
            <a:endParaRPr lang="en-US" sz="1700" b="1" dirty="0">
              <a:cs typeface="B Nazanin" panose="00000400000000000000" pitchFamily="2" charset="-78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357139" y="4142723"/>
            <a:ext cx="6879232" cy="6155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fa-IR" sz="1700" b="1" dirty="0">
                <a:latin typeface="BNazanin"/>
                <a:cs typeface="B Nazanin" panose="00000400000000000000" pitchFamily="2" charset="-78"/>
              </a:rPr>
              <a:t>دربارة هنجارها، نحوۀ رفتار و سبک زندگیِ کنش گران سخن می گوید و بایدها و نبایدهایی</a:t>
            </a:r>
          </a:p>
          <a:p>
            <a:pPr algn="ctr" rtl="1"/>
            <a:r>
              <a:rPr lang="fa-IR" sz="1700" b="1" dirty="0">
                <a:latin typeface="BNazanin"/>
                <a:cs typeface="B Nazanin" panose="00000400000000000000" pitchFamily="2" charset="-78"/>
              </a:rPr>
              <a:t>برای زندگی اجتماعی تجویز می کند.</a:t>
            </a:r>
            <a:endParaRPr lang="en-US" sz="1700" b="1" dirty="0">
              <a:cs typeface="B Nazanin" panose="00000400000000000000" pitchFamily="2" charset="-78"/>
            </a:endParaRPr>
          </a:p>
        </p:txBody>
      </p:sp>
      <p:sp>
        <p:nvSpPr>
          <p:cNvPr id="14" name="Left Brace 13"/>
          <p:cNvSpPr/>
          <p:nvPr/>
        </p:nvSpPr>
        <p:spPr>
          <a:xfrm>
            <a:off x="815903" y="2209936"/>
            <a:ext cx="443729" cy="2196292"/>
          </a:xfrm>
          <a:prstGeom prst="leftBrac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 rot="16200000">
            <a:off x="-919749" y="2984916"/>
            <a:ext cx="272746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fa-IR" b="1" dirty="0">
                <a:ln>
                  <a:solidFill>
                    <a:srgbClr val="C00000"/>
                  </a:solidFill>
                </a:ln>
                <a:latin typeface="BNazanin"/>
                <a:cs typeface="B Davat" panose="00000400000000000000" pitchFamily="2" charset="-78"/>
              </a:rPr>
              <a:t>علم مدنی فارابی از همۀ ظرفیت های </a:t>
            </a:r>
          </a:p>
          <a:p>
            <a:pPr algn="ctr" rtl="1"/>
            <a:r>
              <a:rPr lang="fa-IR" b="1" dirty="0">
                <a:ln>
                  <a:solidFill>
                    <a:srgbClr val="C00000"/>
                  </a:solidFill>
                </a:ln>
                <a:latin typeface="BNazanin"/>
                <a:cs typeface="B Davat" panose="00000400000000000000" pitchFamily="2" charset="-78"/>
              </a:rPr>
              <a:t>علوم اجتماعی برخوردار است.</a:t>
            </a:r>
            <a:endParaRPr lang="en-US" b="1" dirty="0">
              <a:ln>
                <a:solidFill>
                  <a:srgbClr val="C00000"/>
                </a:solidFill>
              </a:ln>
              <a:cs typeface="B Davat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1938194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9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1" grpId="0"/>
      <p:bldP spid="12" grpId="0"/>
      <p:bldP spid="13" grpId="0"/>
      <p:bldP spid="14" grpId="0" animBg="1"/>
      <p:bldP spid="1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" name="Straight Connector 10"/>
          <p:cNvCxnSpPr>
            <a:stCxn id="20" idx="3"/>
          </p:cNvCxnSpPr>
          <p:nvPr/>
        </p:nvCxnSpPr>
        <p:spPr>
          <a:xfrm flipH="1">
            <a:off x="2770277" y="2613111"/>
            <a:ext cx="311284" cy="213171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stCxn id="20" idx="5"/>
          </p:cNvCxnSpPr>
          <p:nvPr/>
        </p:nvCxnSpPr>
        <p:spPr>
          <a:xfrm>
            <a:off x="6034767" y="2613111"/>
            <a:ext cx="395605" cy="405376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grpSp>
        <p:nvGrpSpPr>
          <p:cNvPr id="6" name="Group 5"/>
          <p:cNvGrpSpPr/>
          <p:nvPr/>
        </p:nvGrpSpPr>
        <p:grpSpPr>
          <a:xfrm>
            <a:off x="8170716" y="509646"/>
            <a:ext cx="701423" cy="272483"/>
            <a:chOff x="7812360" y="771550"/>
            <a:chExt cx="826221" cy="360041"/>
          </a:xfrm>
        </p:grpSpPr>
        <p:sp>
          <p:nvSpPr>
            <p:cNvPr id="7" name="Rounded Rectangle 6"/>
            <p:cNvSpPr/>
            <p:nvPr/>
          </p:nvSpPr>
          <p:spPr>
            <a:xfrm>
              <a:off x="7812360" y="771550"/>
              <a:ext cx="792088" cy="360040"/>
            </a:xfrm>
            <a:prstGeom prst="roundRect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/>
              <a:endParaRPr lang="fa-IR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7812360" y="785917"/>
              <a:ext cx="826221" cy="345674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endParaRPr lang="fa-IR" sz="1100" b="1" dirty="0">
                <a:latin typeface="Agency FB" panose="020B0503020202020204" pitchFamily="34" charset="0"/>
              </a:endParaRPr>
            </a:p>
          </p:txBody>
        </p:sp>
      </p:grpSp>
      <p:sp>
        <p:nvSpPr>
          <p:cNvPr id="15" name="TextBox 14"/>
          <p:cNvSpPr txBox="1"/>
          <p:nvPr/>
        </p:nvSpPr>
        <p:spPr>
          <a:xfrm rot="16200000">
            <a:off x="7551358" y="478267"/>
            <a:ext cx="693392" cy="30777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fa-IR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Kamran" panose="00000400000000000000" pitchFamily="2" charset="-78"/>
              </a:rPr>
              <a:t>درس نهم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8748464" y="-20538"/>
            <a:ext cx="288032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3200" dirty="0">
                <a:solidFill>
                  <a:srgbClr val="FF0000"/>
                </a:solidFill>
                <a:cs typeface="B Fantezy" panose="00000400000000000000" pitchFamily="2" charset="-78"/>
              </a:rPr>
              <a:t>9</a:t>
            </a:r>
          </a:p>
        </p:txBody>
      </p:sp>
      <p:sp>
        <p:nvSpPr>
          <p:cNvPr id="9" name="Rectangle 8"/>
          <p:cNvSpPr/>
          <p:nvPr/>
        </p:nvSpPr>
        <p:spPr>
          <a:xfrm>
            <a:off x="6372200" y="-56286"/>
            <a:ext cx="1679743" cy="3886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1">
              <a:lnSpc>
                <a:spcPct val="107000"/>
              </a:lnSpc>
              <a:spcAft>
                <a:spcPts val="0"/>
              </a:spcAft>
              <a:tabLst>
                <a:tab pos="5941060" algn="r"/>
              </a:tabLst>
            </a:pPr>
            <a:r>
              <a:rPr lang="fa-IR" b="1" dirty="0">
                <a:ln w="0">
                  <a:solidFill>
                    <a:srgbClr val="C00000"/>
                  </a:solidFill>
                </a:ln>
                <a:solidFill>
                  <a:srgbClr val="CB325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3000" endA="300" endPos="35500" dir="5400000" sy="-90000" algn="bl" rotWithShape="0"/>
                </a:effectLst>
                <a:latin typeface="Adobe Arabic"/>
                <a:ea typeface="Calibri" panose="020F0502020204030204" pitchFamily="34" charset="0"/>
                <a:cs typeface="B Kamran" panose="00000400000000000000" pitchFamily="2" charset="-78"/>
              </a:rPr>
              <a:t>علم مدنی و علم عمران</a:t>
            </a:r>
            <a:endParaRPr lang="en-US" sz="1400" b="1" dirty="0">
              <a:ln w="0">
                <a:solidFill>
                  <a:srgbClr val="C00000"/>
                </a:solidFill>
              </a:ln>
              <a:solidFill>
                <a:srgbClr val="CB325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6350" stA="53000" endA="300" endPos="35500" dir="5400000" sy="-90000" algn="bl" rotWithShape="0"/>
              </a:effectLst>
              <a:latin typeface="Calibri" panose="020F0502020204030204" pitchFamily="34" charset="0"/>
              <a:ea typeface="Calibri" panose="020F0502020204030204" pitchFamily="34" charset="0"/>
              <a:cs typeface="B Kamran" panose="00000400000000000000" pitchFamily="2" charset="-78"/>
            </a:endParaRPr>
          </a:p>
        </p:txBody>
      </p:sp>
      <p:sp>
        <p:nvSpPr>
          <p:cNvPr id="5" name="Oval 4"/>
          <p:cNvSpPr/>
          <p:nvPr/>
        </p:nvSpPr>
        <p:spPr>
          <a:xfrm>
            <a:off x="179512" y="2811593"/>
            <a:ext cx="4176464" cy="2153994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7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437342" y="3024302"/>
            <a:ext cx="366080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fa-IR" b="1" dirty="0">
                <a:ln>
                  <a:solidFill>
                    <a:srgbClr val="FF0000"/>
                  </a:solidFill>
                </a:ln>
                <a:latin typeface="BNazanin"/>
                <a:cs typeface="B Nazanin" panose="00000400000000000000" pitchFamily="2" charset="-78"/>
              </a:rPr>
              <a:t>ابوریحان بیرونی </a:t>
            </a:r>
          </a:p>
          <a:p>
            <a:pPr algn="ctr" rtl="1"/>
            <a:r>
              <a:rPr lang="fa-IR" b="1" dirty="0">
                <a:latin typeface="BNazanin"/>
                <a:cs typeface="B Nazanin" panose="00000400000000000000" pitchFamily="2" charset="-78"/>
              </a:rPr>
              <a:t>در کتاب </a:t>
            </a:r>
            <a:r>
              <a:rPr lang="fa-IR" b="1" dirty="0">
                <a:ln>
                  <a:solidFill>
                    <a:srgbClr val="FF0000"/>
                  </a:solidFill>
                </a:ln>
                <a:latin typeface="BNazanin"/>
                <a:cs typeface="B Nazanin" panose="00000400000000000000" pitchFamily="2" charset="-78"/>
              </a:rPr>
              <a:t>تحقیق ماللهند</a:t>
            </a:r>
          </a:p>
          <a:p>
            <a:pPr algn="ctr" rtl="1"/>
            <a:r>
              <a:rPr lang="fa-IR" b="1" dirty="0">
                <a:latin typeface="BNazanin"/>
                <a:cs typeface="B Nazanin" panose="00000400000000000000" pitchFamily="2" charset="-78"/>
              </a:rPr>
              <a:t> با </a:t>
            </a:r>
            <a:r>
              <a:rPr lang="fa-IR" b="1" dirty="0">
                <a:ln>
                  <a:solidFill>
                    <a:srgbClr val="FF0000"/>
                  </a:solidFill>
                </a:ln>
                <a:latin typeface="BNazanin"/>
                <a:cs typeface="B Nazanin" panose="00000400000000000000" pitchFamily="2" charset="-78"/>
              </a:rPr>
              <a:t>روش تجربی و تفهمی</a:t>
            </a:r>
            <a:r>
              <a:rPr lang="fa-IR" b="1" dirty="0">
                <a:latin typeface="BNazanin"/>
                <a:cs typeface="B Nazanin" panose="00000400000000000000" pitchFamily="2" charset="-78"/>
              </a:rPr>
              <a:t>،</a:t>
            </a:r>
          </a:p>
          <a:p>
            <a:pPr algn="ctr" rtl="1"/>
            <a:r>
              <a:rPr lang="fa-IR" b="1" dirty="0">
                <a:latin typeface="BNazanin"/>
                <a:cs typeface="B Nazanin" panose="00000400000000000000" pitchFamily="2" charset="-78"/>
              </a:rPr>
              <a:t> فرهنگ جامعۀ هند را توصیف کرد</a:t>
            </a:r>
          </a:p>
          <a:p>
            <a:pPr algn="ctr" rtl="1"/>
            <a:r>
              <a:rPr lang="fa-IR" b="1" dirty="0">
                <a:latin typeface="BNazanin"/>
                <a:cs typeface="B Nazanin" panose="00000400000000000000" pitchFamily="2" charset="-78"/>
              </a:rPr>
              <a:t> و با استفاده از</a:t>
            </a:r>
            <a:r>
              <a:rPr lang="fa-IR" b="1" dirty="0">
                <a:ln>
                  <a:solidFill>
                    <a:srgbClr val="FF0000"/>
                  </a:solidFill>
                </a:ln>
                <a:latin typeface="BNazanin"/>
                <a:cs typeface="B Nazanin" panose="00000400000000000000" pitchFamily="2" charset="-78"/>
              </a:rPr>
              <a:t>روش عقلی</a:t>
            </a:r>
            <a:r>
              <a:rPr lang="fa-IR" b="1" dirty="0">
                <a:latin typeface="BNazanin"/>
                <a:cs typeface="B Nazanin" panose="00000400000000000000" pitchFamily="2" charset="-78"/>
              </a:rPr>
              <a:t>، به </a:t>
            </a:r>
            <a:r>
              <a:rPr lang="fa-IR" b="1" dirty="0">
                <a:ln>
                  <a:solidFill>
                    <a:srgbClr val="FF0000"/>
                  </a:solidFill>
                </a:ln>
                <a:latin typeface="BNazanin"/>
                <a:cs typeface="B Nazanin" panose="00000400000000000000" pitchFamily="2" charset="-78"/>
              </a:rPr>
              <a:t>ارزیابی انتقادی</a:t>
            </a:r>
          </a:p>
          <a:p>
            <a:pPr algn="ctr" rtl="1"/>
            <a:r>
              <a:rPr lang="fa-IR" b="1" dirty="0">
                <a:latin typeface="BNazanin"/>
                <a:cs typeface="B Nazanin" panose="00000400000000000000" pitchFamily="2" charset="-78"/>
              </a:rPr>
              <a:t> </a:t>
            </a:r>
            <a:r>
              <a:rPr lang="fa-IR" b="1" dirty="0">
                <a:ln>
                  <a:solidFill>
                    <a:srgbClr val="FF0000"/>
                  </a:solidFill>
                </a:ln>
                <a:latin typeface="BNazanin"/>
                <a:cs typeface="B Nazanin" panose="00000400000000000000" pitchFamily="2" charset="-78"/>
              </a:rPr>
              <a:t>فرهنگ هند </a:t>
            </a:r>
            <a:r>
              <a:rPr lang="fa-IR" b="1" dirty="0">
                <a:latin typeface="BNazanin"/>
                <a:cs typeface="B Nazanin" panose="00000400000000000000" pitchFamily="2" charset="-78"/>
              </a:rPr>
              <a:t>پرداخت.</a:t>
            </a:r>
            <a:endParaRPr lang="en-US" b="1" dirty="0">
              <a:cs typeface="B Nazanin" panose="00000400000000000000" pitchFamily="2" charset="-78"/>
            </a:endParaRPr>
          </a:p>
        </p:txBody>
      </p:sp>
      <p:sp>
        <p:nvSpPr>
          <p:cNvPr id="19" name="Oval 18"/>
          <p:cNvSpPr/>
          <p:nvPr/>
        </p:nvSpPr>
        <p:spPr>
          <a:xfrm>
            <a:off x="4860032" y="2811593"/>
            <a:ext cx="4176464" cy="2153994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7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/>
          <p:cNvSpPr/>
          <p:nvPr/>
        </p:nvSpPr>
        <p:spPr>
          <a:xfrm>
            <a:off x="2469932" y="1370658"/>
            <a:ext cx="4176464" cy="1455624"/>
          </a:xfrm>
          <a:prstGeom prst="ellipse">
            <a:avLst/>
          </a:prstGeom>
          <a:solidFill>
            <a:srgbClr val="EE8E00"/>
          </a:solidFill>
          <a:ln>
            <a:solidFill>
              <a:schemeClr val="accent6">
                <a:lumMod val="7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5777508" y="3187734"/>
            <a:ext cx="245271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fa-IR" b="1" dirty="0">
                <a:ln>
                  <a:solidFill>
                    <a:srgbClr val="FF0000"/>
                  </a:solidFill>
                </a:ln>
                <a:latin typeface="BNazanin"/>
                <a:cs typeface="B Nazanin" panose="00000400000000000000" pitchFamily="2" charset="-78"/>
              </a:rPr>
              <a:t>ابوعلی مسکویه</a:t>
            </a:r>
          </a:p>
          <a:p>
            <a:pPr algn="ctr" rtl="1"/>
            <a:r>
              <a:rPr lang="fa-IR" b="1" dirty="0">
                <a:latin typeface="BNazanin"/>
                <a:cs typeface="B Nazanin" panose="00000400000000000000" pitchFamily="2" charset="-78"/>
              </a:rPr>
              <a:t> با </a:t>
            </a:r>
            <a:r>
              <a:rPr lang="fa-IR" b="1" dirty="0">
                <a:ln>
                  <a:solidFill>
                    <a:srgbClr val="FF0000"/>
                  </a:solidFill>
                </a:ln>
                <a:latin typeface="BNazanin"/>
                <a:cs typeface="B Nazanin" panose="00000400000000000000" pitchFamily="2" charset="-78"/>
              </a:rPr>
              <a:t>نگاهی تبیینی </a:t>
            </a:r>
          </a:p>
          <a:p>
            <a:pPr algn="ctr" rtl="1"/>
            <a:r>
              <a:rPr lang="fa-IR" b="1" dirty="0">
                <a:latin typeface="BNazanin"/>
                <a:cs typeface="B Nazanin" panose="00000400000000000000" pitchFamily="2" charset="-78"/>
              </a:rPr>
              <a:t>کتاب </a:t>
            </a:r>
            <a:r>
              <a:rPr lang="fa-IR" b="1" dirty="0">
                <a:ln>
                  <a:solidFill>
                    <a:srgbClr val="FF0000"/>
                  </a:solidFill>
                </a:ln>
                <a:latin typeface="BNazanin"/>
                <a:cs typeface="B Nazanin" panose="00000400000000000000" pitchFamily="2" charset="-78"/>
              </a:rPr>
              <a:t>« تجارب الامم »</a:t>
            </a:r>
          </a:p>
          <a:p>
            <a:pPr algn="ctr" rtl="1"/>
            <a:r>
              <a:rPr lang="fa-IR" b="1" dirty="0">
                <a:latin typeface="BNazanin"/>
                <a:cs typeface="B Nazanin" panose="00000400000000000000" pitchFamily="2" charset="-78"/>
              </a:rPr>
              <a:t> را در </a:t>
            </a:r>
            <a:r>
              <a:rPr lang="fa-IR" b="1" dirty="0">
                <a:ln>
                  <a:solidFill>
                    <a:srgbClr val="FF0000"/>
                  </a:solidFill>
                </a:ln>
                <a:latin typeface="BNazanin"/>
                <a:cs typeface="B Nazanin" panose="00000400000000000000" pitchFamily="2" charset="-78"/>
              </a:rPr>
              <a:t>هشت جلد </a:t>
            </a:r>
            <a:r>
              <a:rPr lang="fa-IR" b="1" dirty="0">
                <a:latin typeface="BNazanin"/>
                <a:cs typeface="B Nazanin" panose="00000400000000000000" pitchFamily="2" charset="-78"/>
              </a:rPr>
              <a:t>تألیف کرد .</a:t>
            </a:r>
            <a:endParaRPr lang="en-US" dirty="0"/>
          </a:p>
        </p:txBody>
      </p:sp>
      <p:sp>
        <p:nvSpPr>
          <p:cNvPr id="22" name="Rectangle 21"/>
          <p:cNvSpPr/>
          <p:nvPr/>
        </p:nvSpPr>
        <p:spPr>
          <a:xfrm>
            <a:off x="2987824" y="1622116"/>
            <a:ext cx="288032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a-IR" b="1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BNazanin"/>
                <a:cs typeface="B Nazanin" panose="00000400000000000000" pitchFamily="2" charset="-78"/>
              </a:rPr>
              <a:t>ابوعلی مسکویه و ابوریحان بیرونی </a:t>
            </a:r>
          </a:p>
          <a:p>
            <a:r>
              <a:rPr lang="fa-IR" b="1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BNazanin"/>
                <a:cs typeface="B Nazanin" panose="00000400000000000000" pitchFamily="2" charset="-78"/>
              </a:rPr>
              <a:t>از دیگر متفکران اجتماعی هستند </a:t>
            </a:r>
          </a:p>
          <a:p>
            <a:r>
              <a:rPr lang="fa-IR" b="1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BNazanin"/>
                <a:cs typeface="B Nazanin" panose="00000400000000000000" pitchFamily="2" charset="-78"/>
              </a:rPr>
              <a:t>که آثار ارزشمندی پدید آورده اند. </a:t>
            </a:r>
            <a:endParaRPr lang="en-US" b="1" dirty="0">
              <a:ln>
                <a:solidFill>
                  <a:schemeClr val="bg1"/>
                </a:solidFill>
              </a:ln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pic>
        <p:nvPicPr>
          <p:cNvPr id="27" name="Picture 2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758" y="978852"/>
            <a:ext cx="1840954" cy="1879997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8" name="Picture 2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9865" y="-6213"/>
            <a:ext cx="1822179" cy="1740948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347360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21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8170716" y="509646"/>
            <a:ext cx="701423" cy="272483"/>
            <a:chOff x="7812360" y="771550"/>
            <a:chExt cx="826221" cy="360041"/>
          </a:xfrm>
        </p:grpSpPr>
        <p:sp>
          <p:nvSpPr>
            <p:cNvPr id="7" name="Rounded Rectangle 6"/>
            <p:cNvSpPr/>
            <p:nvPr/>
          </p:nvSpPr>
          <p:spPr>
            <a:xfrm>
              <a:off x="7812360" y="771550"/>
              <a:ext cx="792088" cy="360040"/>
            </a:xfrm>
            <a:prstGeom prst="roundRect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/>
              <a:endParaRPr lang="fa-IR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7812360" y="785917"/>
              <a:ext cx="826221" cy="345674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endParaRPr lang="fa-IR" sz="1100" b="1" dirty="0">
                <a:latin typeface="Agency FB" panose="020B0503020202020204" pitchFamily="34" charset="0"/>
              </a:endParaRPr>
            </a:p>
          </p:txBody>
        </p:sp>
      </p:grpSp>
      <p:sp>
        <p:nvSpPr>
          <p:cNvPr id="15" name="TextBox 14"/>
          <p:cNvSpPr txBox="1"/>
          <p:nvPr/>
        </p:nvSpPr>
        <p:spPr>
          <a:xfrm rot="16200000">
            <a:off x="7551358" y="478267"/>
            <a:ext cx="693392" cy="30777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fa-IR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Kamran" panose="00000400000000000000" pitchFamily="2" charset="-78"/>
              </a:rPr>
              <a:t>درس نهم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8748464" y="-20538"/>
            <a:ext cx="288032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3200" dirty="0">
                <a:solidFill>
                  <a:srgbClr val="FF0000"/>
                </a:solidFill>
                <a:cs typeface="B Fantezy" panose="00000400000000000000" pitchFamily="2" charset="-78"/>
              </a:rPr>
              <a:t>9</a:t>
            </a:r>
          </a:p>
        </p:txBody>
      </p:sp>
      <p:sp>
        <p:nvSpPr>
          <p:cNvPr id="9" name="Rectangle 8"/>
          <p:cNvSpPr/>
          <p:nvPr/>
        </p:nvSpPr>
        <p:spPr>
          <a:xfrm>
            <a:off x="6372200" y="-56286"/>
            <a:ext cx="1679743" cy="3886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1">
              <a:lnSpc>
                <a:spcPct val="107000"/>
              </a:lnSpc>
              <a:spcAft>
                <a:spcPts val="0"/>
              </a:spcAft>
              <a:tabLst>
                <a:tab pos="5941060" algn="r"/>
              </a:tabLst>
            </a:pPr>
            <a:r>
              <a:rPr lang="fa-IR" b="1" dirty="0">
                <a:ln w="0">
                  <a:solidFill>
                    <a:srgbClr val="C00000"/>
                  </a:solidFill>
                </a:ln>
                <a:solidFill>
                  <a:srgbClr val="CB325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3000" endA="300" endPos="35500" dir="5400000" sy="-90000" algn="bl" rotWithShape="0"/>
                </a:effectLst>
                <a:latin typeface="Adobe Arabic"/>
                <a:ea typeface="Calibri" panose="020F0502020204030204" pitchFamily="34" charset="0"/>
                <a:cs typeface="B Kamran" panose="00000400000000000000" pitchFamily="2" charset="-78"/>
              </a:rPr>
              <a:t>علم مدنی و علم عمران</a:t>
            </a:r>
            <a:endParaRPr lang="en-US" sz="1400" b="1" dirty="0">
              <a:ln w="0">
                <a:solidFill>
                  <a:srgbClr val="C00000"/>
                </a:solidFill>
              </a:ln>
              <a:solidFill>
                <a:srgbClr val="CB325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6350" stA="53000" endA="300" endPos="35500" dir="5400000" sy="-90000" algn="bl" rotWithShape="0"/>
              </a:effectLst>
              <a:latin typeface="Calibri" panose="020F0502020204030204" pitchFamily="34" charset="0"/>
              <a:ea typeface="Calibri" panose="020F0502020204030204" pitchFamily="34" charset="0"/>
              <a:cs typeface="B Kamran" panose="00000400000000000000" pitchFamily="2" charset="-78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84388" y="2038541"/>
            <a:ext cx="8749623" cy="646331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rtl="1"/>
            <a:r>
              <a:rPr lang="fa-IR" b="1" dirty="0">
                <a:latin typeface="BNazanin"/>
                <a:cs typeface="B Nazanin" panose="00000400000000000000" pitchFamily="2" charset="-78"/>
              </a:rPr>
              <a:t>ابن خلدون یکی از اندیشمندان مسلمان است که با تأثیرپذیری از قرآن، به دنبال </a:t>
            </a:r>
            <a:r>
              <a:rPr lang="fa-IR" b="1" dirty="0">
                <a:ln>
                  <a:solidFill>
                    <a:srgbClr val="C00000"/>
                  </a:solidFill>
                </a:ln>
                <a:latin typeface="BNazanin"/>
                <a:cs typeface="B Nazanin" panose="00000400000000000000" pitchFamily="2" charset="-78"/>
              </a:rPr>
              <a:t>شناخت سنت های الهی </a:t>
            </a:r>
            <a:r>
              <a:rPr lang="fa-IR" b="1" dirty="0">
                <a:latin typeface="BNazanin"/>
                <a:cs typeface="B Nazanin" panose="00000400000000000000" pitchFamily="2" charset="-78"/>
              </a:rPr>
              <a:t>در</a:t>
            </a:r>
          </a:p>
          <a:p>
            <a:pPr algn="ctr" rtl="1"/>
            <a:r>
              <a:rPr lang="fa-IR" b="1" dirty="0">
                <a:latin typeface="BNazanin"/>
                <a:cs typeface="B Nazanin" panose="00000400000000000000" pitchFamily="2" charset="-78"/>
              </a:rPr>
              <a:t> جامعه بود. </a:t>
            </a:r>
            <a:endParaRPr lang="en-US" b="1" dirty="0">
              <a:cs typeface="B Nazanin" panose="00000400000000000000" pitchFamily="2" charset="-78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79489" y="2748143"/>
            <a:ext cx="8754522" cy="646331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rtl="1"/>
            <a:r>
              <a:rPr lang="fa-IR" b="1" dirty="0">
                <a:latin typeface="BNazanin"/>
                <a:cs typeface="B Nazanin" panose="00000400000000000000" pitchFamily="2" charset="-78"/>
              </a:rPr>
              <a:t>او در مطالعات خود به </a:t>
            </a:r>
            <a:r>
              <a:rPr lang="fa-IR" b="1" dirty="0">
                <a:ln>
                  <a:solidFill>
                    <a:srgbClr val="C00000"/>
                  </a:solidFill>
                </a:ln>
                <a:latin typeface="BNazanin"/>
                <a:cs typeface="B Nazanin" panose="00000400000000000000" pitchFamily="2" charset="-78"/>
              </a:rPr>
              <a:t>روش عقلی توجه چندانی نداشت </a:t>
            </a:r>
            <a:r>
              <a:rPr lang="fa-IR" b="1" dirty="0">
                <a:latin typeface="BNazanin"/>
                <a:cs typeface="B Nazanin" panose="00000400000000000000" pitchFamily="2" charset="-78"/>
              </a:rPr>
              <a:t>و بیشتر از </a:t>
            </a:r>
            <a:r>
              <a:rPr lang="fa-IR" b="1" dirty="0">
                <a:ln>
                  <a:solidFill>
                    <a:srgbClr val="C00000"/>
                  </a:solidFill>
                </a:ln>
                <a:latin typeface="BNazanin"/>
                <a:cs typeface="B Nazanin" panose="00000400000000000000" pitchFamily="2" charset="-78"/>
              </a:rPr>
              <a:t>روش حسی و تجربی استفاده می کرد </a:t>
            </a:r>
            <a:r>
              <a:rPr lang="fa-IR" b="1" dirty="0">
                <a:latin typeface="BNazanin"/>
                <a:cs typeface="B Nazanin" panose="00000400000000000000" pitchFamily="2" charset="-78"/>
              </a:rPr>
              <a:t>به </a:t>
            </a:r>
          </a:p>
          <a:p>
            <a:pPr algn="ctr" rtl="1"/>
            <a:r>
              <a:rPr lang="fa-IR" b="1" dirty="0">
                <a:latin typeface="BNazanin"/>
                <a:cs typeface="B Nazanin" panose="00000400000000000000" pitchFamily="2" charset="-78"/>
              </a:rPr>
              <a:t>همین دلیل </a:t>
            </a:r>
            <a:r>
              <a:rPr lang="fa-IR" b="1" dirty="0">
                <a:ln>
                  <a:solidFill>
                    <a:srgbClr val="C00000"/>
                  </a:solidFill>
                </a:ln>
                <a:latin typeface="BNazanin"/>
                <a:cs typeface="B Nazanin" panose="00000400000000000000" pitchFamily="2" charset="-78"/>
              </a:rPr>
              <a:t>از جامعۀ آرمانی سخنی نگفته است </a:t>
            </a:r>
            <a:r>
              <a:rPr lang="fa-IR" b="1" dirty="0">
                <a:latin typeface="BNazanin"/>
                <a:cs typeface="B Nazanin" panose="00000400000000000000" pitchFamily="2" charset="-78"/>
              </a:rPr>
              <a:t>.</a:t>
            </a:r>
          </a:p>
        </p:txBody>
      </p:sp>
      <p:sp>
        <p:nvSpPr>
          <p:cNvPr id="5" name="Rectangle 4"/>
          <p:cNvSpPr/>
          <p:nvPr/>
        </p:nvSpPr>
        <p:spPr>
          <a:xfrm>
            <a:off x="184388" y="3924144"/>
            <a:ext cx="8749623" cy="646331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rtl="1"/>
            <a:r>
              <a:rPr lang="fa-IR" b="1" dirty="0">
                <a:latin typeface="BNazanin"/>
                <a:cs typeface="B Nazanin" panose="00000400000000000000" pitchFamily="2" charset="-78"/>
              </a:rPr>
              <a:t>ابن خلدون با استفاده از تجربه تاریخی جوامع پیرامون خود از </a:t>
            </a:r>
            <a:r>
              <a:rPr lang="fa-IR" b="1" dirty="0">
                <a:ln>
                  <a:solidFill>
                    <a:srgbClr val="C00000"/>
                  </a:solidFill>
                </a:ln>
                <a:latin typeface="BNazanin"/>
                <a:cs typeface="B Nazanin" panose="00000400000000000000" pitchFamily="2" charset="-78"/>
              </a:rPr>
              <a:t>عصبیت به عنوان عامل شکل گیری جوامع </a:t>
            </a:r>
            <a:r>
              <a:rPr lang="fa-IR" b="1" dirty="0">
                <a:latin typeface="BNazanin"/>
                <a:cs typeface="B Nazanin" panose="00000400000000000000" pitchFamily="2" charset="-78"/>
              </a:rPr>
              <a:t>یاد</a:t>
            </a:r>
          </a:p>
          <a:p>
            <a:pPr algn="ctr" rtl="1"/>
            <a:r>
              <a:rPr lang="fa-IR" b="1" dirty="0">
                <a:latin typeface="BNazanin"/>
                <a:cs typeface="B Nazanin" panose="00000400000000000000" pitchFamily="2" charset="-78"/>
              </a:rPr>
              <a:t> می کند و این دریافت خود را </a:t>
            </a:r>
            <a:r>
              <a:rPr lang="fa-IR" b="1" dirty="0">
                <a:ln>
                  <a:solidFill>
                    <a:srgbClr val="C00000"/>
                  </a:solidFill>
                </a:ln>
                <a:latin typeface="BNazanin"/>
                <a:cs typeface="B Nazanin" panose="00000400000000000000" pitchFamily="2" charset="-78"/>
              </a:rPr>
              <a:t>به همه جوامع تعمیم می دهد</a:t>
            </a:r>
            <a:r>
              <a:rPr lang="fa-IR" b="1" dirty="0">
                <a:latin typeface="BNazanin"/>
                <a:cs typeface="B Nazanin" panose="00000400000000000000" pitchFamily="2" charset="-78"/>
              </a:rPr>
              <a:t>.</a:t>
            </a:r>
          </a:p>
        </p:txBody>
      </p:sp>
      <p:sp>
        <p:nvSpPr>
          <p:cNvPr id="10" name="Rectangle 9"/>
          <p:cNvSpPr/>
          <p:nvPr/>
        </p:nvSpPr>
        <p:spPr>
          <a:xfrm>
            <a:off x="184388" y="3461668"/>
            <a:ext cx="8749623" cy="369332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rtl="1"/>
            <a:r>
              <a:rPr lang="fa-IR" b="1" dirty="0">
                <a:latin typeface="BNazanin"/>
                <a:cs typeface="B Nazanin" panose="00000400000000000000" pitchFamily="2" charset="-78"/>
              </a:rPr>
              <a:t>رویکرد ابن خلدون، </a:t>
            </a:r>
            <a:r>
              <a:rPr lang="fa-IR" b="1" dirty="0">
                <a:ln>
                  <a:solidFill>
                    <a:srgbClr val="C00000"/>
                  </a:solidFill>
                </a:ln>
                <a:latin typeface="BNazanin"/>
                <a:cs typeface="B Nazanin" panose="00000400000000000000" pitchFamily="2" charset="-78"/>
              </a:rPr>
              <a:t>انتقادی نیست </a:t>
            </a:r>
            <a:r>
              <a:rPr lang="fa-IR" b="1" dirty="0">
                <a:latin typeface="BNazanin"/>
                <a:cs typeface="B Nazanin" panose="00000400000000000000" pitchFamily="2" charset="-78"/>
              </a:rPr>
              <a:t>و جامعه شناسی او در مقایسه با جامعه شناسی فارابی </a:t>
            </a:r>
            <a:r>
              <a:rPr lang="fa-IR" b="1" dirty="0">
                <a:ln>
                  <a:solidFill>
                    <a:srgbClr val="C00000"/>
                  </a:solidFill>
                </a:ln>
                <a:latin typeface="BNazanin"/>
                <a:cs typeface="B Nazanin" panose="00000400000000000000" pitchFamily="2" charset="-78"/>
              </a:rPr>
              <a:t>محافظه کارانه </a:t>
            </a:r>
            <a:r>
              <a:rPr lang="fa-IR" b="1" dirty="0">
                <a:latin typeface="BNazanin"/>
                <a:cs typeface="B Nazanin" panose="00000400000000000000" pitchFamily="2" charset="-78"/>
              </a:rPr>
              <a:t>است</a:t>
            </a:r>
            <a:r>
              <a:rPr lang="fa-IR" dirty="0">
                <a:latin typeface="BNazanin"/>
              </a:rPr>
              <a:t>. 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184388" y="4659982"/>
            <a:ext cx="8749623" cy="369332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rtl="1"/>
            <a:r>
              <a:rPr lang="fa-IR" b="1" dirty="0">
                <a:latin typeface="BNazanin"/>
                <a:cs typeface="B Nazanin" panose="00000400000000000000" pitchFamily="2" charset="-78"/>
              </a:rPr>
              <a:t>ابن خلدون علم اجتماعی خود را </a:t>
            </a:r>
            <a:r>
              <a:rPr lang="fa-IR" b="1" dirty="0">
                <a:ln>
                  <a:solidFill>
                    <a:srgbClr val="C00000"/>
                  </a:solidFill>
                </a:ln>
                <a:latin typeface="BNazanin"/>
                <a:cs typeface="B Nazanin" panose="00000400000000000000" pitchFamily="2" charset="-78"/>
              </a:rPr>
              <a:t>علم عمران </a:t>
            </a:r>
            <a:r>
              <a:rPr lang="fa-IR" b="1" dirty="0">
                <a:latin typeface="BNazanin"/>
                <a:cs typeface="B Nazanin" panose="00000400000000000000" pitchFamily="2" charset="-78"/>
              </a:rPr>
              <a:t>می نامد.</a:t>
            </a:r>
            <a:endParaRPr lang="en-US" b="1" dirty="0">
              <a:cs typeface="B Nazanin" panose="00000400000000000000" pitchFamily="2" charset="-78"/>
            </a:endParaRPr>
          </a:p>
        </p:txBody>
      </p:sp>
      <p:sp>
        <p:nvSpPr>
          <p:cNvPr id="17" name="Notched Right Arrow 16"/>
          <p:cNvSpPr/>
          <p:nvPr/>
        </p:nvSpPr>
        <p:spPr>
          <a:xfrm rot="5400000">
            <a:off x="5976182" y="1237310"/>
            <a:ext cx="590402" cy="936104"/>
          </a:xfrm>
          <a:prstGeom prst="notchedRightArrow">
            <a:avLst/>
          </a:prstGeom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angle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4616041" y="1058920"/>
            <a:ext cx="3310684" cy="432048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4987846" y="1074327"/>
            <a:ext cx="276870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b="1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cs typeface="B Nazanin" panose="00000400000000000000" pitchFamily="2" charset="-78"/>
              </a:rPr>
              <a:t>نکاتی در مورد دیدگاه ابن خلدون</a:t>
            </a:r>
            <a:endParaRPr lang="en-US" dirty="0">
              <a:ln>
                <a:solidFill>
                  <a:schemeClr val="bg1"/>
                </a:solidFill>
              </a:ln>
              <a:solidFill>
                <a:schemeClr val="bg1"/>
              </a:solidFill>
            </a:endParaRP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146" y="1646"/>
            <a:ext cx="1997968" cy="2058908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7318374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10" grpId="0" animBg="1"/>
      <p:bldP spid="11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8170716" y="509646"/>
            <a:ext cx="701423" cy="272483"/>
            <a:chOff x="7812360" y="771550"/>
            <a:chExt cx="826221" cy="360041"/>
          </a:xfrm>
        </p:grpSpPr>
        <p:sp>
          <p:nvSpPr>
            <p:cNvPr id="7" name="Rounded Rectangle 6"/>
            <p:cNvSpPr/>
            <p:nvPr/>
          </p:nvSpPr>
          <p:spPr>
            <a:xfrm>
              <a:off x="7812360" y="771550"/>
              <a:ext cx="792088" cy="360040"/>
            </a:xfrm>
            <a:prstGeom prst="roundRect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/>
              <a:endParaRPr lang="fa-IR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7812360" y="785917"/>
              <a:ext cx="826221" cy="345674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endParaRPr lang="fa-IR" sz="1100" b="1" dirty="0">
                <a:latin typeface="Agency FB" panose="020B0503020202020204" pitchFamily="34" charset="0"/>
              </a:endParaRPr>
            </a:p>
          </p:txBody>
        </p:sp>
      </p:grpSp>
      <p:sp>
        <p:nvSpPr>
          <p:cNvPr id="15" name="TextBox 14"/>
          <p:cNvSpPr txBox="1"/>
          <p:nvPr/>
        </p:nvSpPr>
        <p:spPr>
          <a:xfrm rot="16200000">
            <a:off x="7551358" y="478267"/>
            <a:ext cx="693392" cy="30777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fa-IR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Kamran" panose="00000400000000000000" pitchFamily="2" charset="-78"/>
              </a:rPr>
              <a:t>درس نهم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8748464" y="-20538"/>
            <a:ext cx="288032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3200" dirty="0">
                <a:solidFill>
                  <a:srgbClr val="FF0000"/>
                </a:solidFill>
                <a:cs typeface="B Fantezy" panose="00000400000000000000" pitchFamily="2" charset="-78"/>
              </a:rPr>
              <a:t>9</a:t>
            </a:r>
          </a:p>
        </p:txBody>
      </p:sp>
      <p:sp>
        <p:nvSpPr>
          <p:cNvPr id="9" name="Rectangle 8"/>
          <p:cNvSpPr/>
          <p:nvPr/>
        </p:nvSpPr>
        <p:spPr>
          <a:xfrm>
            <a:off x="7042500" y="-12170"/>
            <a:ext cx="887655" cy="3228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1">
              <a:lnSpc>
                <a:spcPct val="107000"/>
              </a:lnSpc>
              <a:spcAft>
                <a:spcPts val="0"/>
              </a:spcAft>
              <a:tabLst>
                <a:tab pos="5941060" algn="r"/>
              </a:tabLst>
            </a:pPr>
            <a:r>
              <a:rPr lang="fa-IR" sz="1400" b="1" dirty="0">
                <a:ln w="0">
                  <a:solidFill>
                    <a:srgbClr val="C00000"/>
                  </a:solidFill>
                </a:ln>
                <a:solidFill>
                  <a:srgbClr val="CB325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3000" endA="300" endPos="35500" dir="5400000" sy="-90000" algn="bl" rotWithShape="0"/>
                </a:effectLst>
                <a:latin typeface="Calibri" panose="020F0502020204030204" pitchFamily="34" charset="0"/>
                <a:ea typeface="Calibri" panose="020F0502020204030204" pitchFamily="34" charset="0"/>
                <a:cs typeface="B Kamran" panose="00000400000000000000" pitchFamily="2" charset="-78"/>
              </a:rPr>
              <a:t>تمرین کنید</a:t>
            </a:r>
            <a:endParaRPr lang="en-US" sz="1400" b="1" dirty="0">
              <a:ln w="0">
                <a:solidFill>
                  <a:srgbClr val="C00000"/>
                </a:solidFill>
              </a:ln>
              <a:solidFill>
                <a:srgbClr val="CB325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6350" stA="53000" endA="300" endPos="35500" dir="5400000" sy="-90000" algn="bl" rotWithShape="0"/>
              </a:effectLst>
              <a:latin typeface="Calibri" panose="020F0502020204030204" pitchFamily="34" charset="0"/>
              <a:ea typeface="Calibri" panose="020F0502020204030204" pitchFamily="34" charset="0"/>
              <a:cs typeface="B Kamran" panose="00000400000000000000" pitchFamily="2" charset="-78"/>
            </a:endParaRPr>
          </a:p>
        </p:txBody>
      </p:sp>
      <p:sp>
        <p:nvSpPr>
          <p:cNvPr id="2" name="Rectangle 1"/>
          <p:cNvSpPr/>
          <p:nvPr/>
        </p:nvSpPr>
        <p:spPr>
          <a:xfrm rot="16200000">
            <a:off x="7631631" y="2869609"/>
            <a:ext cx="2248260" cy="369332"/>
          </a:xfrm>
          <a:prstGeom prst="rect">
            <a:avLst/>
          </a:prstGeom>
          <a:solidFill>
            <a:srgbClr val="CC0066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rtl="1"/>
            <a:r>
              <a:rPr lang="fa-IR" b="1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BNazanin"/>
                <a:cs typeface="B Nazanin" panose="00000400000000000000" pitchFamily="2" charset="-78"/>
              </a:rPr>
              <a:t>انواع عقل</a:t>
            </a:r>
            <a:endParaRPr lang="en-US" b="1" dirty="0">
              <a:ln>
                <a:solidFill>
                  <a:schemeClr val="bg1"/>
                </a:solidFill>
              </a:ln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sp>
        <p:nvSpPr>
          <p:cNvPr id="3" name="Right Brace 2"/>
          <p:cNvSpPr/>
          <p:nvPr/>
        </p:nvSpPr>
        <p:spPr>
          <a:xfrm>
            <a:off x="4807609" y="339302"/>
            <a:ext cx="1078809" cy="2754117"/>
          </a:xfrm>
          <a:prstGeom prst="rightBrace">
            <a:avLst>
              <a:gd name="adj1" fmla="val 8333"/>
              <a:gd name="adj2" fmla="val 48802"/>
            </a:avLst>
          </a:prstGeom>
          <a:ln>
            <a:solidFill>
              <a:schemeClr val="tx1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3872860" y="379571"/>
            <a:ext cx="14334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a-IR" b="1" dirty="0">
                <a:ln>
                  <a:solidFill>
                    <a:srgbClr val="FF0000"/>
                  </a:solidFill>
                </a:ln>
                <a:latin typeface="BNazanin"/>
                <a:cs typeface="B Nazanin" panose="00000400000000000000" pitchFamily="2" charset="-78"/>
              </a:rPr>
              <a:t>1- عقل تجربـی</a:t>
            </a:r>
            <a:endParaRPr lang="en-US" sz="1400" b="1" dirty="0">
              <a:ln>
                <a:solidFill>
                  <a:srgbClr val="FF0000"/>
                </a:solidFill>
              </a:ln>
              <a:cs typeface="B Nazanin" panose="00000400000000000000" pitchFamily="2" charset="-78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091729" y="1458149"/>
            <a:ext cx="185178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b="1" dirty="0">
                <a:ln>
                  <a:solidFill>
                    <a:srgbClr val="C00000"/>
                  </a:solidFill>
                </a:ln>
                <a:latin typeface="BNazanin"/>
                <a:cs typeface="B Nazanin" panose="00000400000000000000" pitchFamily="2" charset="-78"/>
              </a:rPr>
              <a:t>1- عقل در معنای عام</a:t>
            </a:r>
            <a:endParaRPr lang="en-US" b="1" dirty="0">
              <a:ln>
                <a:solidFill>
                  <a:srgbClr val="C00000"/>
                </a:solidFill>
              </a:ln>
              <a:cs typeface="B Nazanin" panose="00000400000000000000" pitchFamily="2" charset="-78"/>
            </a:endParaRPr>
          </a:p>
        </p:txBody>
      </p:sp>
      <p:sp>
        <p:nvSpPr>
          <p:cNvPr id="13" name="Right Brace 12"/>
          <p:cNvSpPr/>
          <p:nvPr/>
        </p:nvSpPr>
        <p:spPr>
          <a:xfrm>
            <a:off x="7963169" y="1276481"/>
            <a:ext cx="601338" cy="3671533"/>
          </a:xfrm>
          <a:prstGeom prst="rightBrace">
            <a:avLst>
              <a:gd name="adj1" fmla="val 13143"/>
              <a:gd name="adj2" fmla="val 49035"/>
            </a:avLst>
          </a:prstGeom>
          <a:ln>
            <a:solidFill>
              <a:schemeClr val="tx1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5941081" y="4387962"/>
            <a:ext cx="201529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b="1" dirty="0">
                <a:ln>
                  <a:solidFill>
                    <a:srgbClr val="C00000"/>
                  </a:solidFill>
                </a:ln>
                <a:latin typeface="BNazanin"/>
                <a:cs typeface="B Nazanin" panose="00000400000000000000" pitchFamily="2" charset="-78"/>
              </a:rPr>
              <a:t>2- عقل در معنای خاص</a:t>
            </a:r>
            <a:endParaRPr lang="en-US" b="1" dirty="0">
              <a:ln>
                <a:solidFill>
                  <a:srgbClr val="C00000"/>
                </a:solidFill>
              </a:ln>
              <a:cs typeface="B Nazanin" panose="00000400000000000000" pitchFamily="2" charset="-78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3886320" y="2705985"/>
            <a:ext cx="14462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b="1" dirty="0">
                <a:ln>
                  <a:solidFill>
                    <a:srgbClr val="FF0000"/>
                  </a:solidFill>
                </a:ln>
                <a:latin typeface="BNazanin"/>
                <a:cs typeface="B Nazanin" panose="00000400000000000000" pitchFamily="2" charset="-78"/>
              </a:rPr>
              <a:t>3- عقل انتقادی</a:t>
            </a:r>
            <a:endParaRPr lang="en-US" b="1" dirty="0">
              <a:ln>
                <a:solidFill>
                  <a:srgbClr val="FF0000"/>
                </a:solidFill>
              </a:ln>
              <a:cs typeface="B Nazanin" panose="00000400000000000000" pitchFamily="2" charset="-78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863696" y="1571572"/>
            <a:ext cx="150554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b="1" dirty="0">
                <a:ln>
                  <a:solidFill>
                    <a:srgbClr val="FF0000"/>
                  </a:solidFill>
                </a:ln>
                <a:latin typeface="BNazanin"/>
                <a:cs typeface="B Nazanin" panose="00000400000000000000" pitchFamily="2" charset="-78"/>
              </a:rPr>
              <a:t>2- عقل تفسیری</a:t>
            </a:r>
            <a:endParaRPr lang="en-US" b="1" dirty="0">
              <a:ln>
                <a:solidFill>
                  <a:srgbClr val="FF0000"/>
                </a:solidFill>
              </a:ln>
              <a:cs typeface="B Nazanin" panose="00000400000000000000" pitchFamily="2" charset="-78"/>
            </a:endParaRPr>
          </a:p>
        </p:txBody>
      </p:sp>
      <p:sp>
        <p:nvSpPr>
          <p:cNvPr id="35" name="Right Brace 34"/>
          <p:cNvSpPr/>
          <p:nvPr/>
        </p:nvSpPr>
        <p:spPr>
          <a:xfrm>
            <a:off x="5381985" y="4219297"/>
            <a:ext cx="581786" cy="769609"/>
          </a:xfrm>
          <a:prstGeom prst="rightBrace">
            <a:avLst>
              <a:gd name="adj1" fmla="val 8333"/>
              <a:gd name="adj2" fmla="val 52116"/>
            </a:avLst>
          </a:prstGeom>
          <a:ln>
            <a:solidFill>
              <a:schemeClr val="tx1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/>
          <p:cNvSpPr/>
          <p:nvPr/>
        </p:nvSpPr>
        <p:spPr>
          <a:xfrm>
            <a:off x="4392955" y="4234769"/>
            <a:ext cx="124745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b="1" dirty="0">
                <a:ln>
                  <a:solidFill>
                    <a:srgbClr val="FF0000"/>
                  </a:solidFill>
                </a:ln>
                <a:latin typeface="BNazanin"/>
                <a:cs typeface="B Nazanin" panose="00000400000000000000" pitchFamily="2" charset="-78"/>
              </a:rPr>
              <a:t>1- عقل نظری</a:t>
            </a:r>
            <a:endParaRPr lang="en-US" b="1" dirty="0">
              <a:ln>
                <a:solidFill>
                  <a:srgbClr val="FF0000"/>
                </a:solidFill>
              </a:ln>
              <a:cs typeface="B Nazanin" panose="00000400000000000000" pitchFamily="2" charset="-78"/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4385346" y="4619573"/>
            <a:ext cx="128753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b="1" dirty="0">
                <a:ln>
                  <a:solidFill>
                    <a:srgbClr val="FF0000"/>
                  </a:solidFill>
                </a:ln>
                <a:latin typeface="BNazanin"/>
                <a:cs typeface="B Nazanin" panose="00000400000000000000" pitchFamily="2" charset="-78"/>
              </a:rPr>
              <a:t>2- عقل عملی</a:t>
            </a:r>
            <a:endParaRPr lang="en-US" b="1" dirty="0">
              <a:ln>
                <a:solidFill>
                  <a:srgbClr val="FF0000"/>
                </a:solidFill>
              </a:ln>
              <a:cs typeface="B Nazanin" panose="00000400000000000000" pitchFamily="2" charset="-78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718096" y="2156239"/>
            <a:ext cx="2408130" cy="1815882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rtl="1"/>
            <a:r>
              <a:rPr lang="fa-IR" sz="1600" b="1" dirty="0">
                <a:solidFill>
                  <a:srgbClr val="4D4D4D"/>
                </a:solidFill>
                <a:latin typeface="BNazaninBold"/>
                <a:cs typeface="B Nazanin" panose="00000400000000000000" pitchFamily="2" charset="-78"/>
              </a:rPr>
              <a:t>ابزاری برای به دست آوردن هر نوع دانشي است و هرگونه تلاش ذهنی و علمی را شامل می شود. هم عالمان در دانش علمي از آن</a:t>
            </a:r>
          </a:p>
          <a:p>
            <a:pPr algn="ctr" rtl="1"/>
            <a:r>
              <a:rPr lang="fa-IR" sz="1600" b="1" dirty="0">
                <a:solidFill>
                  <a:srgbClr val="4D4D4D"/>
                </a:solidFill>
                <a:latin typeface="BNazaninBold"/>
                <a:cs typeface="B Nazanin" panose="00000400000000000000" pitchFamily="2" charset="-78"/>
              </a:rPr>
              <a:t>استفاده مي كنند و هم عموم</a:t>
            </a:r>
          </a:p>
          <a:p>
            <a:pPr algn="ctr" rtl="1"/>
            <a:r>
              <a:rPr lang="fa-IR" sz="1600" b="1" dirty="0">
                <a:solidFill>
                  <a:srgbClr val="4D4D4D"/>
                </a:solidFill>
                <a:latin typeface="BNazaninBold"/>
                <a:cs typeface="B Nazanin" panose="00000400000000000000" pitchFamily="2" charset="-78"/>
              </a:rPr>
              <a:t> مردم در دانش عمومي خود از</a:t>
            </a:r>
          </a:p>
          <a:p>
            <a:pPr algn="ctr" rtl="1"/>
            <a:r>
              <a:rPr lang="fa-IR" sz="1600" b="1" dirty="0">
                <a:solidFill>
                  <a:srgbClr val="4D4D4D"/>
                </a:solidFill>
                <a:latin typeface="BNazaninBold"/>
                <a:cs typeface="B Nazanin" panose="00000400000000000000" pitchFamily="2" charset="-78"/>
              </a:rPr>
              <a:t> آن بهره مي برند.</a:t>
            </a:r>
            <a:endParaRPr lang="en-US" sz="1600" dirty="0">
              <a:cs typeface="B Nazanin" panose="00000400000000000000" pitchFamily="2" charset="-78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80181" y="46648"/>
            <a:ext cx="3232490" cy="110799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rtl="1"/>
            <a:r>
              <a:rPr lang="fa-IR" sz="1600" dirty="0">
                <a:solidFill>
                  <a:srgbClr val="4D4D4D"/>
                </a:solidFill>
                <a:latin typeface="BNazaninBold"/>
                <a:cs typeface="B Nazanin" panose="00000400000000000000" pitchFamily="2" charset="-78"/>
              </a:rPr>
              <a:t>دانشمندان برای کسب دانش دربارة </a:t>
            </a:r>
            <a:r>
              <a:rPr lang="fa-IR" sz="1600" dirty="0">
                <a:solidFill>
                  <a:srgbClr val="C00000"/>
                </a:solidFill>
                <a:latin typeface="BNazaninBold"/>
                <a:cs typeface="B Nazanin" panose="00000400000000000000" pitchFamily="2" charset="-78"/>
              </a:rPr>
              <a:t>پدیده های</a:t>
            </a:r>
          </a:p>
          <a:p>
            <a:pPr algn="ctr" rtl="1"/>
            <a:r>
              <a:rPr lang="fa-IR" sz="1600" dirty="0">
                <a:solidFill>
                  <a:srgbClr val="4D4D4D"/>
                </a:solidFill>
                <a:latin typeface="BNazaninBold"/>
                <a:cs typeface="B Nazanin" panose="00000400000000000000" pitchFamily="2" charset="-78"/>
              </a:rPr>
              <a:t> </a:t>
            </a:r>
            <a:r>
              <a:rPr lang="fa-IR" sz="1600" dirty="0">
                <a:solidFill>
                  <a:srgbClr val="C00000"/>
                </a:solidFill>
                <a:latin typeface="BNazaninBold"/>
                <a:cs typeface="B Nazanin" panose="00000400000000000000" pitchFamily="2" charset="-78"/>
              </a:rPr>
              <a:t>طبیعی و مادي </a:t>
            </a:r>
            <a:r>
              <a:rPr lang="fa-IR" sz="1600" dirty="0">
                <a:solidFill>
                  <a:srgbClr val="4D4D4D"/>
                </a:solidFill>
                <a:latin typeface="BNazaninBold"/>
                <a:cs typeface="B Nazanin" panose="00000400000000000000" pitchFamily="2" charset="-78"/>
              </a:rPr>
              <a:t>از اين عقل استفاده مي كنند وبه </a:t>
            </a:r>
            <a:r>
              <a:rPr lang="fa-IR" sz="1600" dirty="0">
                <a:solidFill>
                  <a:srgbClr val="C00000"/>
                </a:solidFill>
                <a:latin typeface="BNazaninBold"/>
                <a:cs typeface="B Nazanin" panose="00000400000000000000" pitchFamily="2" charset="-78"/>
              </a:rPr>
              <a:t>روش هاي حسي و تجربي </a:t>
            </a:r>
            <a:r>
              <a:rPr lang="fa-IR" sz="1600" dirty="0">
                <a:solidFill>
                  <a:srgbClr val="4D4D4D"/>
                </a:solidFill>
                <a:latin typeface="BNazaninBold"/>
                <a:cs typeface="B Nazanin" panose="00000400000000000000" pitchFamily="2" charset="-78"/>
              </a:rPr>
              <a:t>پايبندند.. از اين نوع </a:t>
            </a:r>
          </a:p>
          <a:p>
            <a:pPr algn="ctr" rtl="1"/>
            <a:r>
              <a:rPr lang="fa-IR" sz="1600" dirty="0">
                <a:solidFill>
                  <a:srgbClr val="4D4D4D"/>
                </a:solidFill>
                <a:latin typeface="BNazaninBold"/>
                <a:cs typeface="B Nazanin" panose="00000400000000000000" pitchFamily="2" charset="-78"/>
              </a:rPr>
              <a:t>عقل براي </a:t>
            </a:r>
            <a:r>
              <a:rPr lang="fa-IR" sz="1600" dirty="0">
                <a:solidFill>
                  <a:srgbClr val="C00000"/>
                </a:solidFill>
                <a:latin typeface="BNazaninBold"/>
                <a:cs typeface="B Nazanin" panose="00000400000000000000" pitchFamily="2" charset="-78"/>
              </a:rPr>
              <a:t>توليد دانش تبييني</a:t>
            </a:r>
            <a:r>
              <a:rPr lang="fa-IR" sz="1600" dirty="0">
                <a:solidFill>
                  <a:srgbClr val="4D4D4D"/>
                </a:solidFill>
                <a:latin typeface="BNazaninBold"/>
                <a:cs typeface="B Nazanin" panose="00000400000000000000" pitchFamily="2" charset="-78"/>
              </a:rPr>
              <a:t> استفاده مي شود</a:t>
            </a:r>
            <a:r>
              <a:rPr lang="fa-IR" dirty="0">
                <a:solidFill>
                  <a:srgbClr val="4D4D4D"/>
                </a:solidFill>
                <a:latin typeface="BNazaninBold"/>
                <a:cs typeface="B Nazanin" panose="00000400000000000000" pitchFamily="2" charset="-78"/>
              </a:rPr>
              <a:t>.</a:t>
            </a:r>
            <a:endParaRPr lang="en-US" dirty="0">
              <a:cs typeface="B Nazanin" panose="00000400000000000000" pitchFamily="2" charset="-78"/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67847" y="1252885"/>
            <a:ext cx="3244824" cy="1077218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rtl="1"/>
            <a:r>
              <a:rPr lang="fa-IR" sz="1600" b="1" dirty="0">
                <a:solidFill>
                  <a:sysClr val="windowText" lastClr="000000"/>
                </a:solidFill>
                <a:latin typeface="BNazaninBold"/>
                <a:cs typeface="B Nazanin" panose="00000400000000000000" pitchFamily="2" charset="-78"/>
              </a:rPr>
              <a:t>برای</a:t>
            </a:r>
            <a:r>
              <a:rPr lang="fa-IR" sz="1600" dirty="0">
                <a:solidFill>
                  <a:sysClr val="windowText" lastClr="000000"/>
                </a:solidFill>
                <a:latin typeface="BNazaninBold"/>
                <a:cs typeface="B Nazanin" panose="00000400000000000000" pitchFamily="2" charset="-78"/>
              </a:rPr>
              <a:t> فهم و </a:t>
            </a:r>
            <a:r>
              <a:rPr lang="fa-IR" sz="1600" dirty="0">
                <a:solidFill>
                  <a:srgbClr val="C00000"/>
                </a:solidFill>
                <a:latin typeface="BNazaninBold"/>
                <a:cs typeface="B Nazanin" panose="00000400000000000000" pitchFamily="2" charset="-78"/>
              </a:rPr>
              <a:t>تفسير پدیده های معنادار </a:t>
            </a:r>
            <a:r>
              <a:rPr lang="fa-IR" sz="1600" dirty="0">
                <a:solidFill>
                  <a:sysClr val="windowText" lastClr="000000"/>
                </a:solidFill>
                <a:latin typeface="BNazaninBold"/>
                <a:cs typeface="B Nazanin" panose="00000400000000000000" pitchFamily="2" charset="-78"/>
              </a:rPr>
              <a:t>مانند کنش اجتماعی، گفتار و متن به کارمی رود.</a:t>
            </a:r>
            <a:r>
              <a:rPr lang="fa-IR" sz="1600" dirty="0">
                <a:solidFill>
                  <a:sysClr val="windowText" lastClr="000000"/>
                </a:solidFill>
                <a:cs typeface="B Nazanin" panose="00000400000000000000" pitchFamily="2" charset="-78"/>
              </a:rPr>
              <a:t> از اين نوع </a:t>
            </a:r>
          </a:p>
          <a:p>
            <a:pPr algn="ctr" rtl="1"/>
            <a:r>
              <a:rPr lang="fa-IR" sz="1600" dirty="0">
                <a:solidFill>
                  <a:sysClr val="windowText" lastClr="000000"/>
                </a:solidFill>
                <a:cs typeface="B Nazanin" panose="00000400000000000000" pitchFamily="2" charset="-78"/>
              </a:rPr>
              <a:t>عقل </a:t>
            </a:r>
            <a:r>
              <a:rPr lang="fa-IR" sz="1600" dirty="0">
                <a:solidFill>
                  <a:srgbClr val="C00000"/>
                </a:solidFill>
                <a:cs typeface="B Nazanin" panose="00000400000000000000" pitchFamily="2" charset="-78"/>
              </a:rPr>
              <a:t>براي توليد دانش تفهمي  تفسيري </a:t>
            </a:r>
          </a:p>
          <a:p>
            <a:pPr algn="ctr" rtl="1"/>
            <a:r>
              <a:rPr lang="fa-IR" sz="1600" dirty="0">
                <a:solidFill>
                  <a:sysClr val="windowText" lastClr="000000"/>
                </a:solidFill>
                <a:cs typeface="B Nazanin" panose="00000400000000000000" pitchFamily="2" charset="-78"/>
              </a:rPr>
              <a:t>استفاده مي شود.</a:t>
            </a:r>
            <a:endParaRPr lang="en-US" sz="1600" dirty="0">
              <a:solidFill>
                <a:sysClr val="windowText" lastClr="000000"/>
              </a:solidFill>
              <a:cs typeface="B Nazanin" panose="00000400000000000000" pitchFamily="2" charset="-78"/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84247" y="2428344"/>
            <a:ext cx="3228424" cy="1077218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rtl="1"/>
            <a:r>
              <a:rPr lang="fa-IR" sz="1600" dirty="0">
                <a:solidFill>
                  <a:sysClr val="windowText" lastClr="000000"/>
                </a:solidFill>
                <a:latin typeface="BNazaninBold"/>
                <a:cs typeface="B Nazanin" panose="00000400000000000000" pitchFamily="2" charset="-78"/>
              </a:rPr>
              <a:t>عقلي است كه براي</a:t>
            </a:r>
            <a:r>
              <a:rPr lang="fa-IR" sz="1600" dirty="0">
                <a:solidFill>
                  <a:srgbClr val="C00000"/>
                </a:solidFill>
                <a:latin typeface="BNazaninBold"/>
                <a:cs typeface="B Nazanin" panose="00000400000000000000" pitchFamily="2" charset="-78"/>
              </a:rPr>
              <a:t> ارزيابي و داوري نسبت به </a:t>
            </a:r>
          </a:p>
          <a:p>
            <a:pPr algn="ctr" rtl="1"/>
            <a:r>
              <a:rPr lang="fa-IR" sz="1600" dirty="0">
                <a:solidFill>
                  <a:srgbClr val="C00000"/>
                </a:solidFill>
                <a:latin typeface="BNazaninBold"/>
                <a:cs typeface="B Nazanin" panose="00000400000000000000" pitchFamily="2" charset="-78"/>
              </a:rPr>
              <a:t>مناسبات و ارتباطات انساني </a:t>
            </a:r>
            <a:r>
              <a:rPr lang="fa-IR" sz="1600" dirty="0">
                <a:solidFill>
                  <a:sysClr val="windowText" lastClr="000000"/>
                </a:solidFill>
                <a:latin typeface="BNazaninBold"/>
                <a:cs typeface="B Nazanin" panose="00000400000000000000" pitchFamily="2" charset="-78"/>
              </a:rPr>
              <a:t>به كارمي رود از</a:t>
            </a:r>
          </a:p>
          <a:p>
            <a:pPr algn="ctr" rtl="1"/>
            <a:r>
              <a:rPr lang="fa-IR" sz="1600" dirty="0">
                <a:solidFill>
                  <a:sysClr val="windowText" lastClr="000000"/>
                </a:solidFill>
                <a:latin typeface="BNazaninBold"/>
                <a:cs typeface="B Nazanin" panose="00000400000000000000" pitchFamily="2" charset="-78"/>
              </a:rPr>
              <a:t> اين عقل براي </a:t>
            </a:r>
            <a:r>
              <a:rPr lang="fa-IR" sz="1600" dirty="0">
                <a:solidFill>
                  <a:srgbClr val="C00000"/>
                </a:solidFill>
                <a:latin typeface="BNazaninBold"/>
                <a:cs typeface="B Nazanin" panose="00000400000000000000" pitchFamily="2" charset="-78"/>
              </a:rPr>
              <a:t>توليد دانش انتقادي و تجويزي </a:t>
            </a:r>
          </a:p>
          <a:p>
            <a:pPr algn="ctr" rtl="1"/>
            <a:r>
              <a:rPr lang="fa-IR" sz="1600" dirty="0">
                <a:solidFill>
                  <a:sysClr val="windowText" lastClr="000000"/>
                </a:solidFill>
                <a:latin typeface="BNazaninBold"/>
                <a:cs typeface="B Nazanin" panose="00000400000000000000" pitchFamily="2" charset="-78"/>
              </a:rPr>
              <a:t>استفاده مي شود.</a:t>
            </a:r>
            <a:endParaRPr lang="en-US" sz="1600" dirty="0">
              <a:solidFill>
                <a:sysClr val="windowText" lastClr="000000"/>
              </a:solidFill>
              <a:cs typeface="B Nazanin" panose="00000400000000000000" pitchFamily="2" charset="-78"/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4279511" y="713459"/>
            <a:ext cx="70884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a-IR" sz="1400" b="1" dirty="0">
                <a:ln>
                  <a:solidFill>
                    <a:srgbClr val="FF0000"/>
                  </a:solidFill>
                </a:ln>
                <a:cs typeface="B Nazanin" panose="00000400000000000000" pitchFamily="2" charset="-78"/>
              </a:rPr>
              <a:t>(</a:t>
            </a:r>
            <a:r>
              <a:rPr lang="fa-IR" sz="1400" b="1" dirty="0">
                <a:ln>
                  <a:solidFill>
                    <a:srgbClr val="FF0000"/>
                  </a:solidFill>
                </a:ln>
                <a:latin typeface="BNazanin"/>
                <a:cs typeface="B Nazanin" panose="00000400000000000000" pitchFamily="2" charset="-78"/>
              </a:rPr>
              <a:t> ابزاری)</a:t>
            </a:r>
            <a:endParaRPr lang="en-US" sz="1400" b="1" dirty="0">
              <a:ln>
                <a:solidFill>
                  <a:srgbClr val="FF0000"/>
                </a:solidFill>
              </a:ln>
              <a:cs typeface="B Nazanin" panose="00000400000000000000" pitchFamily="2" charset="-78"/>
            </a:endParaRPr>
          </a:p>
        </p:txBody>
      </p:sp>
      <p:sp>
        <p:nvSpPr>
          <p:cNvPr id="41" name="Left Arrow 40"/>
          <p:cNvSpPr/>
          <p:nvPr/>
        </p:nvSpPr>
        <p:spPr>
          <a:xfrm>
            <a:off x="3338498" y="485809"/>
            <a:ext cx="511262" cy="292692"/>
          </a:xfrm>
          <a:prstGeom prst="leftArrow">
            <a:avLst/>
          </a:prstGeom>
          <a:solidFill>
            <a:srgbClr val="FF3300"/>
          </a:solidFill>
          <a:ln>
            <a:solidFill>
              <a:srgbClr val="FF000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Left Arrow 41"/>
          <p:cNvSpPr/>
          <p:nvPr/>
        </p:nvSpPr>
        <p:spPr>
          <a:xfrm>
            <a:off x="3343864" y="2761583"/>
            <a:ext cx="511262" cy="292692"/>
          </a:xfrm>
          <a:prstGeom prst="leftArrow">
            <a:avLst/>
          </a:prstGeom>
          <a:solidFill>
            <a:schemeClr val="accent4">
              <a:lumMod val="75000"/>
            </a:schemeClr>
          </a:solidFill>
          <a:ln>
            <a:solidFill>
              <a:schemeClr val="accent4">
                <a:lumMod val="7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Left Arrow 42"/>
          <p:cNvSpPr/>
          <p:nvPr/>
        </p:nvSpPr>
        <p:spPr>
          <a:xfrm>
            <a:off x="3346857" y="1637453"/>
            <a:ext cx="511262" cy="292692"/>
          </a:xfrm>
          <a:prstGeom prst="leftArrow">
            <a:avLst/>
          </a:prstGeom>
          <a:solidFill>
            <a:schemeClr val="accent3">
              <a:lumMod val="75000"/>
            </a:schemeClr>
          </a:solidFill>
          <a:ln>
            <a:solidFill>
              <a:srgbClr val="00800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Left Arrow 43"/>
          <p:cNvSpPr/>
          <p:nvPr/>
        </p:nvSpPr>
        <p:spPr>
          <a:xfrm rot="16200000">
            <a:off x="6775312" y="1700030"/>
            <a:ext cx="307955" cy="562855"/>
          </a:xfrm>
          <a:prstGeom prst="leftArrow">
            <a:avLst/>
          </a:prstGeom>
          <a:solidFill>
            <a:srgbClr val="00B0F0"/>
          </a:solidFill>
          <a:ln>
            <a:solidFill>
              <a:srgbClr val="00B0F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57855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8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8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6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2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0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6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4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0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/>
      <p:bldP spid="12" grpId="0"/>
      <p:bldP spid="14" grpId="0"/>
      <p:bldP spid="18" grpId="0"/>
      <p:bldP spid="19" grpId="0"/>
      <p:bldP spid="35" grpId="0" animBg="1"/>
      <p:bldP spid="36" grpId="0"/>
      <p:bldP spid="37" grpId="0"/>
      <p:bldP spid="11" grpId="0" animBg="1"/>
      <p:bldP spid="29" grpId="0" animBg="1"/>
      <p:bldP spid="38" grpId="0" animBg="1"/>
      <p:bldP spid="39" grpId="0" animBg="1"/>
      <p:bldP spid="40" grpId="0"/>
      <p:bldP spid="41" grpId="0" animBg="1"/>
      <p:bldP spid="42" grpId="0" animBg="1"/>
      <p:bldP spid="43" grpId="0" animBg="1"/>
      <p:bldP spid="44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8170716" y="509646"/>
            <a:ext cx="701423" cy="272483"/>
            <a:chOff x="7812360" y="771550"/>
            <a:chExt cx="826221" cy="360041"/>
          </a:xfrm>
        </p:grpSpPr>
        <p:sp>
          <p:nvSpPr>
            <p:cNvPr id="7" name="Rounded Rectangle 6"/>
            <p:cNvSpPr/>
            <p:nvPr/>
          </p:nvSpPr>
          <p:spPr>
            <a:xfrm>
              <a:off x="7812360" y="771550"/>
              <a:ext cx="792088" cy="360040"/>
            </a:xfrm>
            <a:prstGeom prst="roundRect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/>
              <a:endParaRPr lang="fa-IR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7812360" y="785917"/>
              <a:ext cx="826221" cy="345674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marL="0" algn="r" defTabSz="914400" rtl="1" eaLnBrk="1" latinLnBrk="1" hangingPunct="1"/>
              <a:endParaRPr lang="fa-IR" sz="1100" b="1" dirty="0">
                <a:latin typeface="Agency FB" panose="020B0503020202020204" pitchFamily="34" charset="0"/>
              </a:endParaRPr>
            </a:p>
          </p:txBody>
        </p:sp>
      </p:grpSp>
      <p:sp>
        <p:nvSpPr>
          <p:cNvPr id="15" name="TextBox 14"/>
          <p:cNvSpPr txBox="1"/>
          <p:nvPr/>
        </p:nvSpPr>
        <p:spPr>
          <a:xfrm rot="16200000">
            <a:off x="7551358" y="478267"/>
            <a:ext cx="693392" cy="30777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fa-IR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Kamran" panose="00000400000000000000" pitchFamily="2" charset="-78"/>
              </a:rPr>
              <a:t>درس نهم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8748464" y="-20538"/>
            <a:ext cx="288032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3200" dirty="0">
                <a:solidFill>
                  <a:srgbClr val="FF0000"/>
                </a:solidFill>
                <a:cs typeface="B Fantezy" panose="00000400000000000000" pitchFamily="2" charset="-78"/>
              </a:rPr>
              <a:t>9</a:t>
            </a:r>
          </a:p>
        </p:txBody>
      </p:sp>
      <p:sp>
        <p:nvSpPr>
          <p:cNvPr id="9" name="Rectangle 8"/>
          <p:cNvSpPr/>
          <p:nvPr/>
        </p:nvSpPr>
        <p:spPr>
          <a:xfrm>
            <a:off x="7149481" y="0"/>
            <a:ext cx="815647" cy="3886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1">
              <a:lnSpc>
                <a:spcPct val="107000"/>
              </a:lnSpc>
              <a:spcAft>
                <a:spcPts val="0"/>
              </a:spcAft>
              <a:tabLst>
                <a:tab pos="5941060" algn="r"/>
              </a:tabLst>
            </a:pPr>
            <a:r>
              <a:rPr lang="fa-IR" b="1" dirty="0">
                <a:ln w="0">
                  <a:solidFill>
                    <a:srgbClr val="C00000"/>
                  </a:solidFill>
                </a:ln>
                <a:solidFill>
                  <a:srgbClr val="CB325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3000" endA="300" endPos="35500" dir="5400000" sy="-90000" algn="bl" rotWithShape="0"/>
                </a:effectLst>
                <a:latin typeface="Adobe Arabic"/>
                <a:ea typeface="Calibri" panose="020F0502020204030204" pitchFamily="34" charset="0"/>
                <a:cs typeface="B Kamran" panose="00000400000000000000" pitchFamily="2" charset="-78"/>
              </a:rPr>
              <a:t>تامل کنید</a:t>
            </a:r>
            <a:endParaRPr lang="en-US" sz="1400" b="1" dirty="0">
              <a:ln w="0">
                <a:solidFill>
                  <a:srgbClr val="C00000"/>
                </a:solidFill>
              </a:ln>
              <a:solidFill>
                <a:srgbClr val="CB325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6350" stA="53000" endA="300" endPos="35500" dir="5400000" sy="-90000" algn="bl" rotWithShape="0"/>
              </a:effectLst>
              <a:latin typeface="Calibri" panose="020F0502020204030204" pitchFamily="34" charset="0"/>
              <a:ea typeface="Calibri" panose="020F0502020204030204" pitchFamily="34" charset="0"/>
              <a:cs typeface="B Kamran" panose="00000400000000000000" pitchFamily="2" charset="-78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5125217"/>
              </p:ext>
            </p:extLst>
          </p:nvPr>
        </p:nvGraphicFramePr>
        <p:xfrm>
          <a:off x="623864" y="1203598"/>
          <a:ext cx="7908576" cy="2669336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977144">
                  <a:extLst>
                    <a:ext uri="{9D8B030D-6E8A-4147-A177-3AD203B41FA5}">
                      <a16:colId xmlns:a16="http://schemas.microsoft.com/office/drawing/2014/main" val="901954055"/>
                    </a:ext>
                  </a:extLst>
                </a:gridCol>
                <a:gridCol w="1977144">
                  <a:extLst>
                    <a:ext uri="{9D8B030D-6E8A-4147-A177-3AD203B41FA5}">
                      <a16:colId xmlns:a16="http://schemas.microsoft.com/office/drawing/2014/main" val="637689639"/>
                    </a:ext>
                  </a:extLst>
                </a:gridCol>
                <a:gridCol w="1977144">
                  <a:extLst>
                    <a:ext uri="{9D8B030D-6E8A-4147-A177-3AD203B41FA5}">
                      <a16:colId xmlns:a16="http://schemas.microsoft.com/office/drawing/2014/main" val="3652388284"/>
                    </a:ext>
                  </a:extLst>
                </a:gridCol>
                <a:gridCol w="1977144">
                  <a:extLst>
                    <a:ext uri="{9D8B030D-6E8A-4147-A177-3AD203B41FA5}">
                      <a16:colId xmlns:a16="http://schemas.microsoft.com/office/drawing/2014/main" val="2179661175"/>
                    </a:ext>
                  </a:extLst>
                </a:gridCol>
              </a:tblGrid>
              <a:tr h="66733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C0504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1394987"/>
                  </a:ext>
                </a:extLst>
              </a:tr>
              <a:tr h="667334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C0504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7812654"/>
                  </a:ext>
                </a:extLst>
              </a:tr>
              <a:tr h="667334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C0504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106121"/>
                  </a:ext>
                </a:extLst>
              </a:tr>
              <a:tr h="667334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C0504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386445"/>
                  </a:ext>
                </a:extLst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137833" y="4659982"/>
            <a:ext cx="486031" cy="3886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 rtl="1">
              <a:lnSpc>
                <a:spcPct val="107000"/>
              </a:lnSpc>
              <a:spcAft>
                <a:spcPts val="0"/>
              </a:spcAft>
              <a:tabLst>
                <a:tab pos="5941060" algn="r"/>
              </a:tabLst>
            </a:pPr>
            <a:r>
              <a:rPr lang="fa-IR" b="1" dirty="0">
                <a:ln w="0">
                  <a:solidFill>
                    <a:srgbClr val="C00000"/>
                  </a:solidFill>
                </a:ln>
                <a:solidFill>
                  <a:srgbClr val="CB325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3000" endA="300" endPos="35500" dir="5400000" sy="-90000" algn="bl" rotWithShape="0"/>
                </a:effectLst>
                <a:latin typeface="Adobe Arabic"/>
                <a:ea typeface="Calibri" panose="020F0502020204030204" pitchFamily="34" charset="0"/>
                <a:cs typeface="B Kamran" panose="00000400000000000000" pitchFamily="2" charset="-78"/>
              </a:rPr>
              <a:t>پایان</a:t>
            </a:r>
            <a:endParaRPr lang="en-US" sz="1400" b="1" dirty="0">
              <a:ln w="0">
                <a:solidFill>
                  <a:srgbClr val="C00000"/>
                </a:solidFill>
              </a:ln>
              <a:solidFill>
                <a:srgbClr val="CB325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6350" stA="53000" endA="300" endPos="35500" dir="5400000" sy="-90000" algn="bl" rotWithShape="0"/>
              </a:effectLst>
              <a:latin typeface="Calibri" panose="020F0502020204030204" pitchFamily="34" charset="0"/>
              <a:ea typeface="Calibri" panose="020F0502020204030204" pitchFamily="34" charset="0"/>
              <a:cs typeface="B Kamran" panose="00000400000000000000" pitchFamily="2" charset="-78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913582" y="1372064"/>
            <a:ext cx="128753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b="1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BNazaninBold"/>
                <a:cs typeface="B Nazanin" panose="00000400000000000000" pitchFamily="2" charset="-78"/>
              </a:rPr>
              <a:t>جامعه شناسی</a:t>
            </a:r>
            <a:endParaRPr lang="en-US" b="1" dirty="0">
              <a:ln>
                <a:solidFill>
                  <a:schemeClr val="bg1"/>
                </a:solidFill>
              </a:ln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972039" y="1368434"/>
            <a:ext cx="12298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b="1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BNazaninBold"/>
                <a:cs typeface="B Nazanin" panose="00000400000000000000" pitchFamily="2" charset="-78"/>
              </a:rPr>
              <a:t>پوزیتیویستی</a:t>
            </a:r>
            <a:endParaRPr lang="en-US" b="1" dirty="0">
              <a:ln>
                <a:solidFill>
                  <a:schemeClr val="bg1"/>
                </a:solidFill>
              </a:ln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768684" y="1386298"/>
            <a:ext cx="157126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b="1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BNazaninBold"/>
                <a:cs typeface="B Nazanin" panose="00000400000000000000" pitchFamily="2" charset="-78"/>
              </a:rPr>
              <a:t>تفهمی - تفسيري</a:t>
            </a:r>
            <a:endParaRPr lang="en-US" b="1" dirty="0">
              <a:ln>
                <a:solidFill>
                  <a:schemeClr val="bg1"/>
                </a:solidFill>
              </a:ln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215846" y="1383535"/>
            <a:ext cx="76174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b="1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BNazaninBold"/>
                <a:cs typeface="B Nazanin" panose="00000400000000000000" pitchFamily="2" charset="-78"/>
              </a:rPr>
              <a:t>انتقادی</a:t>
            </a:r>
            <a:endParaRPr lang="en-US" b="1" dirty="0">
              <a:ln>
                <a:solidFill>
                  <a:schemeClr val="bg1"/>
                </a:solidFill>
              </a:ln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7103333" y="2019933"/>
            <a:ext cx="85472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b="1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BNazaninBold"/>
                <a:cs typeface="B Nazanin" panose="00000400000000000000" pitchFamily="2" charset="-78"/>
              </a:rPr>
              <a:t>نوع</a:t>
            </a:r>
            <a:r>
              <a:rPr lang="fa-IR" b="1" dirty="0">
                <a:latin typeface="BNazaninBold"/>
                <a:cs typeface="B Nazanin" panose="00000400000000000000" pitchFamily="2" charset="-78"/>
              </a:rPr>
              <a:t> </a:t>
            </a:r>
            <a:r>
              <a:rPr lang="fa-IR" b="1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BNazaninBold"/>
                <a:cs typeface="B Nazanin" panose="00000400000000000000" pitchFamily="2" charset="-78"/>
              </a:rPr>
              <a:t>عقل</a:t>
            </a:r>
            <a:endParaRPr lang="en-US" b="1" dirty="0">
              <a:ln>
                <a:solidFill>
                  <a:schemeClr val="bg1"/>
                </a:solidFill>
              </a:ln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7062455" y="2667802"/>
            <a:ext cx="93647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b="1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BNazaninBold"/>
                <a:cs typeface="B Nazanin" panose="00000400000000000000" pitchFamily="2" charset="-78"/>
              </a:rPr>
              <a:t>نوع دانش</a:t>
            </a:r>
            <a:endParaRPr lang="en-US" b="1" dirty="0">
              <a:ln>
                <a:solidFill>
                  <a:schemeClr val="bg1"/>
                </a:solidFill>
              </a:ln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193631" y="2019933"/>
            <a:ext cx="10534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b="1" dirty="0">
                <a:latin typeface="BNazanin"/>
                <a:cs typeface="B Nazanin" panose="00000400000000000000" pitchFamily="2" charset="-78"/>
              </a:rPr>
              <a:t>عقل ابزاري</a:t>
            </a:r>
            <a:endParaRPr lang="en-US" b="1" dirty="0">
              <a:cs typeface="B Nazanin" panose="00000400000000000000" pitchFamily="2" charset="-78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3036797" y="2039096"/>
            <a:ext cx="12298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b="1" dirty="0">
                <a:latin typeface="BNazanin"/>
                <a:cs typeface="B Nazanin" panose="00000400000000000000" pitchFamily="2" charset="-78"/>
              </a:rPr>
              <a:t>عقل تفسيري</a:t>
            </a:r>
            <a:endParaRPr lang="en-US" b="1" dirty="0">
              <a:cs typeface="B Nazanin" panose="00000400000000000000" pitchFamily="2" charset="-78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1094064" y="2039096"/>
            <a:ext cx="115288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b="1" dirty="0">
                <a:latin typeface="BNazanin"/>
                <a:cs typeface="B Nazanin" panose="00000400000000000000" pitchFamily="2" charset="-78"/>
              </a:rPr>
              <a:t>عقل انتقادي</a:t>
            </a:r>
            <a:endParaRPr lang="en-US" b="1" dirty="0">
              <a:cs typeface="B Nazanin" panose="00000400000000000000" pitchFamily="2" charset="-78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4981096" y="2664234"/>
            <a:ext cx="120097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b="1" dirty="0">
                <a:latin typeface="BNazanin"/>
                <a:cs typeface="B Nazanin" panose="00000400000000000000" pitchFamily="2" charset="-78"/>
              </a:rPr>
              <a:t>دانش تبييني</a:t>
            </a:r>
            <a:endParaRPr lang="en-US" b="1" dirty="0">
              <a:cs typeface="B Nazanin" panose="00000400000000000000" pitchFamily="2" charset="-78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2992784" y="2659355"/>
            <a:ext cx="131157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b="1" dirty="0">
                <a:latin typeface="BNazanin"/>
                <a:cs typeface="B Nazanin" panose="00000400000000000000" pitchFamily="2" charset="-78"/>
              </a:rPr>
              <a:t>دانش تفسيری</a:t>
            </a:r>
            <a:endParaRPr lang="en-US" b="1" dirty="0">
              <a:cs typeface="B Nazanin" panose="00000400000000000000" pitchFamily="2" charset="-78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564821" y="2664234"/>
            <a:ext cx="204735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b="1" dirty="0">
                <a:latin typeface="BNazanin"/>
                <a:cs typeface="B Nazanin" panose="00000400000000000000" pitchFamily="2" charset="-78"/>
              </a:rPr>
              <a:t>دانش تجويزي و انتقادي</a:t>
            </a:r>
            <a:endParaRPr lang="en-US" b="1" dirty="0">
              <a:cs typeface="B Nazanin" panose="00000400000000000000" pitchFamily="2" charset="-78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7264595" y="3324596"/>
            <a:ext cx="58541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b="1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BNazaninBold"/>
                <a:cs typeface="B Nazanin" panose="00000400000000000000" pitchFamily="2" charset="-78"/>
              </a:rPr>
              <a:t>هدف</a:t>
            </a:r>
            <a:endParaRPr lang="en-US" b="1" dirty="0">
              <a:ln>
                <a:solidFill>
                  <a:schemeClr val="bg1"/>
                </a:solidFill>
              </a:ln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4671196" y="3226603"/>
            <a:ext cx="181313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fa-IR" b="1" dirty="0">
                <a:latin typeface="BNazaninBold"/>
                <a:cs typeface="B Nazanin" panose="00000400000000000000" pitchFamily="2" charset="-78"/>
              </a:rPr>
              <a:t>پيش بيني و كنترل</a:t>
            </a:r>
          </a:p>
          <a:p>
            <a:pPr algn="ctr" rtl="1"/>
            <a:r>
              <a:rPr lang="fa-IR" b="1" dirty="0">
                <a:latin typeface="BNazaninBold"/>
                <a:cs typeface="B Nazanin" panose="00000400000000000000" pitchFamily="2" charset="-78"/>
              </a:rPr>
              <a:t> پديده هاي اجتماعي</a:t>
            </a:r>
            <a:endParaRPr lang="en-US" dirty="0">
              <a:cs typeface="B Nazanin" panose="00000400000000000000" pitchFamily="2" charset="-78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2623087" y="3226603"/>
            <a:ext cx="182761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a-IR" b="1" dirty="0">
                <a:latin typeface="BNazaninBold"/>
                <a:cs typeface="B Nazanin" panose="00000400000000000000" pitchFamily="2" charset="-78"/>
              </a:rPr>
              <a:t>فهم ديگران و ارتباط </a:t>
            </a:r>
          </a:p>
          <a:p>
            <a:pPr algn="ctr"/>
            <a:r>
              <a:rPr lang="fa-IR" b="1" dirty="0">
                <a:latin typeface="BNazaninBold"/>
                <a:cs typeface="B Nazanin" panose="00000400000000000000" pitchFamily="2" charset="-78"/>
              </a:rPr>
              <a:t>باآنان</a:t>
            </a:r>
            <a:endParaRPr lang="en-US" dirty="0">
              <a:cs typeface="B Nazanin" panose="00000400000000000000" pitchFamily="2" charset="-78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606188" y="3376774"/>
            <a:ext cx="201689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b="1" dirty="0">
                <a:latin typeface="BNazaninBold"/>
                <a:cs typeface="B Nazanin" panose="00000400000000000000" pitchFamily="2" charset="-78"/>
              </a:rPr>
              <a:t>داوري ارزشي و انتقادي</a:t>
            </a:r>
            <a:endParaRPr lang="en-US" dirty="0">
              <a:cs typeface="B Nazanin" panose="00000400000000000000" pitchFamily="2" charset="-78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4671196" y="2081488"/>
            <a:ext cx="68961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sz="1400" b="1" dirty="0">
                <a:latin typeface="BNazanin"/>
                <a:cs typeface="B Nazanin" panose="00000400000000000000" pitchFamily="2" charset="-78"/>
              </a:rPr>
              <a:t>(تجربی)</a:t>
            </a:r>
            <a:endParaRPr lang="en-US" sz="1400" b="1" dirty="0">
              <a:cs typeface="B Nazanin" panose="00000400000000000000" pitchFamily="2" charset="-78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847925" y="4190610"/>
            <a:ext cx="790053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r" rtl="1">
              <a:buFont typeface="Wingdings" panose="05000000000000000000" pitchFamily="2" charset="2"/>
              <a:buChar char="q"/>
            </a:pPr>
            <a:r>
              <a:rPr lang="fa-IR" b="1" dirty="0">
                <a:ln>
                  <a:solidFill>
                    <a:srgbClr val="C00000"/>
                  </a:solidFill>
                </a:ln>
                <a:latin typeface="BNazaninBold"/>
                <a:cs typeface="B Nazanin" panose="00000400000000000000" pitchFamily="2" charset="-78"/>
              </a:rPr>
              <a:t>جامعه شناسي تفسيري به توصيف هنجارها و ارزش هاي اجتماعي بسنده مي کند .</a:t>
            </a:r>
            <a:endParaRPr lang="en-US" dirty="0">
              <a:ln>
                <a:solidFill>
                  <a:srgbClr val="C00000"/>
                </a:solidFill>
              </a:ln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0237093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0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7" grpId="0"/>
      <p:bldP spid="18" grpId="0"/>
      <p:bldP spid="19" grpId="0"/>
      <p:bldP spid="20" grpId="0"/>
      <p:bldP spid="21" grpId="0"/>
      <p:bldP spid="23" grpId="0"/>
      <p:bldP spid="24" grpId="0"/>
      <p:bldP spid="25" grpId="0"/>
      <p:bldP spid="26" grpId="0"/>
      <p:bldP spid="2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8170716" y="509646"/>
            <a:ext cx="701423" cy="272483"/>
            <a:chOff x="7812360" y="771550"/>
            <a:chExt cx="826221" cy="360041"/>
          </a:xfrm>
        </p:grpSpPr>
        <p:sp>
          <p:nvSpPr>
            <p:cNvPr id="7" name="Rounded Rectangle 6"/>
            <p:cNvSpPr/>
            <p:nvPr/>
          </p:nvSpPr>
          <p:spPr>
            <a:xfrm>
              <a:off x="7812360" y="771550"/>
              <a:ext cx="792088" cy="360040"/>
            </a:xfrm>
            <a:prstGeom prst="roundRect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/>
              <a:endParaRPr lang="fa-IR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7812360" y="785917"/>
              <a:ext cx="826221" cy="345674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endParaRPr lang="fa-IR" sz="1100" b="1" dirty="0">
                <a:latin typeface="Agency FB" panose="020B0503020202020204" pitchFamily="34" charset="0"/>
              </a:endParaRPr>
            </a:p>
          </p:txBody>
        </p:sp>
      </p:grpSp>
      <p:sp>
        <p:nvSpPr>
          <p:cNvPr id="15" name="TextBox 14"/>
          <p:cNvSpPr txBox="1"/>
          <p:nvPr/>
        </p:nvSpPr>
        <p:spPr>
          <a:xfrm rot="16200000">
            <a:off x="7551358" y="478267"/>
            <a:ext cx="693392" cy="30777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fa-IR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Kamran" panose="00000400000000000000" pitchFamily="2" charset="-78"/>
              </a:rPr>
              <a:t>درس نهم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8748464" y="-20538"/>
            <a:ext cx="288032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3200" dirty="0">
                <a:solidFill>
                  <a:srgbClr val="FF0000"/>
                </a:solidFill>
                <a:cs typeface="B Fantezy" panose="00000400000000000000" pitchFamily="2" charset="-78"/>
              </a:rPr>
              <a:t>9</a:t>
            </a:r>
          </a:p>
        </p:txBody>
      </p:sp>
      <p:sp>
        <p:nvSpPr>
          <p:cNvPr id="20" name="Rectangle 19"/>
          <p:cNvSpPr/>
          <p:nvPr/>
        </p:nvSpPr>
        <p:spPr>
          <a:xfrm>
            <a:off x="3983868" y="-56286"/>
            <a:ext cx="4068075" cy="3886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1">
              <a:lnSpc>
                <a:spcPct val="107000"/>
              </a:lnSpc>
              <a:spcAft>
                <a:spcPts val="0"/>
              </a:spcAft>
              <a:tabLst>
                <a:tab pos="5941060" algn="r"/>
              </a:tabLst>
            </a:pPr>
            <a:r>
              <a:rPr lang="fa-IR" b="1" dirty="0">
                <a:ln w="0">
                  <a:solidFill>
                    <a:srgbClr val="C00000"/>
                  </a:solidFill>
                </a:ln>
                <a:solidFill>
                  <a:srgbClr val="CB325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3000" endA="300" endPos="35500" dir="5400000" sy="-90000" algn="bl" rotWithShape="0"/>
                </a:effectLst>
                <a:latin typeface="Adobe Arabic"/>
                <a:ea typeface="Calibri" panose="020F0502020204030204" pitchFamily="34" charset="0"/>
                <a:cs typeface="B Kamran" panose="00000400000000000000" pitchFamily="2" charset="-78"/>
              </a:rPr>
              <a:t>پیشینه علوم علوم اجتماعی در جهان اسلام</a:t>
            </a:r>
            <a:endParaRPr lang="en-US" sz="1400" b="1" dirty="0">
              <a:ln w="0">
                <a:solidFill>
                  <a:srgbClr val="C00000"/>
                </a:solidFill>
              </a:ln>
              <a:solidFill>
                <a:srgbClr val="CB325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6350" stA="53000" endA="300" endPos="35500" dir="5400000" sy="-90000" algn="bl" rotWithShape="0"/>
              </a:effectLst>
              <a:latin typeface="Calibri" panose="020F0502020204030204" pitchFamily="34" charset="0"/>
              <a:ea typeface="Calibri" panose="020F0502020204030204" pitchFamily="34" charset="0"/>
              <a:cs typeface="B Kamran" panose="00000400000000000000" pitchFamily="2" charset="-78"/>
            </a:endParaRPr>
          </a:p>
        </p:txBody>
      </p:sp>
      <p:sp>
        <p:nvSpPr>
          <p:cNvPr id="2" name="Snip Single Corner Rectangle 1"/>
          <p:cNvSpPr/>
          <p:nvPr/>
        </p:nvSpPr>
        <p:spPr>
          <a:xfrm>
            <a:off x="179512" y="828914"/>
            <a:ext cx="8395959" cy="3149999"/>
          </a:xfrm>
          <a:prstGeom prst="snip1Rect">
            <a:avLst>
              <a:gd name="adj" fmla="val 29569"/>
            </a:avLst>
          </a:prstGeom>
          <a:solidFill>
            <a:srgbClr val="99FFCC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118765" y="1171600"/>
            <a:ext cx="8428829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fa-IR" b="1" dirty="0">
                <a:solidFill>
                  <a:srgbClr val="4D4D4D"/>
                </a:solidFill>
                <a:latin typeface="BNazaninBold"/>
                <a:cs typeface="B Nazanin" panose="00000400000000000000" pitchFamily="2" charset="-78"/>
              </a:rPr>
              <a:t>           </a:t>
            </a:r>
            <a:r>
              <a:rPr lang="fa-IR" b="1" dirty="0">
                <a:latin typeface="BNazaninBold"/>
                <a:cs typeface="B Nazanin" panose="00000400000000000000" pitchFamily="2" charset="-78"/>
              </a:rPr>
              <a:t>روزی پیامبر اکرم ( ص )، وارد مسجد مدینه شدند ، و دیدند  دو حلقه درمسجد تشکیـل شده </a:t>
            </a:r>
          </a:p>
          <a:p>
            <a:pPr algn="r" rtl="1"/>
            <a:r>
              <a:rPr lang="fa-IR" b="1" dirty="0">
                <a:latin typeface="BNazaninBold"/>
                <a:cs typeface="B Nazanin" panose="00000400000000000000" pitchFamily="2" charset="-78"/>
              </a:rPr>
              <a:t>         است در یکـی از آنها افراد به ذکـر و عبـادت مشغولند و در یکی دیگر به تعلیم و تعلم. پس فرمودند : هر دو گـروه کار نیک می کنند اما من برای تعلیم فرستاده شده ام. سپس درحلقه تعلیم و تعلم نشستند . </a:t>
            </a:r>
          </a:p>
          <a:p>
            <a:pPr algn="r" rtl="1"/>
            <a:r>
              <a:rPr lang="fa-IR" b="1" dirty="0">
                <a:latin typeface="BNazaninBold"/>
                <a:cs typeface="B Nazanin" panose="00000400000000000000" pitchFamily="2" charset="-78"/>
              </a:rPr>
              <a:t>                                                                                                                               (شهید ثانی منیه المرید)</a:t>
            </a:r>
          </a:p>
          <a:p>
            <a:pPr algn="r" rtl="1"/>
            <a:endParaRPr lang="fa-IR" b="1" dirty="0">
              <a:latin typeface="BNazaninBold"/>
              <a:cs typeface="B Nazanin" panose="00000400000000000000" pitchFamily="2" charset="-78"/>
            </a:endParaRPr>
          </a:p>
          <a:p>
            <a:pPr algn="r" rtl="1"/>
            <a:r>
              <a:rPr lang="fa-IR" b="1" dirty="0">
                <a:latin typeface="BNazaninBold"/>
                <a:cs typeface="B Nazanin" panose="00000400000000000000" pitchFamily="2" charset="-78"/>
              </a:rPr>
              <a:t>روزی رسول خدا (ص)به مسجد آمد. گروهی را دید که پیرامون مردی گرد آمده اند و او را علامه می نامند</a:t>
            </a:r>
          </a:p>
          <a:p>
            <a:pPr algn="r" rtl="1"/>
            <a:r>
              <a:rPr lang="fa-IR" b="1" dirty="0">
                <a:latin typeface="BNazaninBold"/>
                <a:cs typeface="B Nazanin" panose="00000400000000000000" pitchFamily="2" charset="-78"/>
              </a:rPr>
              <a:t>پیامبر (ص) پرسید در چه چیزی علامه است ؟ گفتند داناترین مردم به نسب های اعراب و به روزهای مهم </a:t>
            </a:r>
          </a:p>
          <a:p>
            <a:pPr algn="r" rtl="1"/>
            <a:r>
              <a:rPr lang="fa-IR" b="1" dirty="0">
                <a:latin typeface="BNazaninBold"/>
                <a:cs typeface="B Nazanin" panose="00000400000000000000" pitchFamily="2" charset="-78"/>
              </a:rPr>
              <a:t>جاهلیت آنان است. پیامبر فرمود: این علمی است که اگرکسی آن را نداند ضرر نمی کند و برای کسی که آن را می داند نافع نیست.                                                                                                  ( امالی شیخ صدوق )</a:t>
            </a:r>
            <a:endParaRPr lang="en-US" dirty="0">
              <a:cs typeface="B Nazanin" panose="00000400000000000000" pitchFamily="2" charset="-78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9999" y="4213623"/>
            <a:ext cx="903649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r" rtl="1">
              <a:buFont typeface="Wingdings" panose="05000000000000000000" pitchFamily="2" charset="2"/>
              <a:buChar char="q"/>
            </a:pPr>
            <a:r>
              <a:rPr lang="fa-IR" b="1" dirty="0">
                <a:solidFill>
                  <a:srgbClr val="4D4D4D"/>
                </a:solidFill>
                <a:latin typeface="BNazaninBold"/>
                <a:cs typeface="B Nazanin" panose="00000400000000000000" pitchFamily="2" charset="-78"/>
              </a:rPr>
              <a:t> </a:t>
            </a:r>
            <a:r>
              <a:rPr lang="fa-IR" b="1" dirty="0">
                <a:ln>
                  <a:solidFill>
                    <a:srgbClr val="C00000"/>
                  </a:solidFill>
                </a:ln>
                <a:solidFill>
                  <a:srgbClr val="4D4D4D"/>
                </a:solidFill>
                <a:latin typeface="BNazaninBold"/>
                <a:cs typeface="B Nazanin" panose="00000400000000000000" pitchFamily="2" charset="-78"/>
              </a:rPr>
              <a:t>در این درس می خواهیم بدانیم در جهان اجتماعی اسلام، علم چه منزلتی دارد؟ ویژگی های علم نافع کدام اند؟ علوم اجتماعی در جهان اسلام چه ویژگی هایی دارد؟</a:t>
            </a:r>
            <a:endParaRPr lang="en-US" dirty="0">
              <a:ln>
                <a:solidFill>
                  <a:srgbClr val="C00000"/>
                </a:solidFill>
              </a:ln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9478034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8170716" y="509646"/>
            <a:ext cx="701423" cy="272483"/>
            <a:chOff x="7812360" y="771550"/>
            <a:chExt cx="826221" cy="360041"/>
          </a:xfrm>
        </p:grpSpPr>
        <p:sp>
          <p:nvSpPr>
            <p:cNvPr id="7" name="Rounded Rectangle 6"/>
            <p:cNvSpPr/>
            <p:nvPr/>
          </p:nvSpPr>
          <p:spPr>
            <a:xfrm>
              <a:off x="7812360" y="771550"/>
              <a:ext cx="792088" cy="360040"/>
            </a:xfrm>
            <a:prstGeom prst="roundRect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/>
              <a:endParaRPr lang="fa-IR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7812360" y="785917"/>
              <a:ext cx="826221" cy="345674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endParaRPr lang="fa-IR" sz="1100" b="1" dirty="0">
                <a:latin typeface="Agency FB" panose="020B0503020202020204" pitchFamily="34" charset="0"/>
              </a:endParaRPr>
            </a:p>
          </p:txBody>
        </p:sp>
      </p:grpSp>
      <p:sp>
        <p:nvSpPr>
          <p:cNvPr id="15" name="TextBox 14"/>
          <p:cNvSpPr txBox="1"/>
          <p:nvPr/>
        </p:nvSpPr>
        <p:spPr>
          <a:xfrm rot="16200000">
            <a:off x="7551358" y="478267"/>
            <a:ext cx="693392" cy="30777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fa-IR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Kamran" panose="00000400000000000000" pitchFamily="2" charset="-78"/>
              </a:rPr>
              <a:t>درس نهم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8748464" y="-20538"/>
            <a:ext cx="288032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3200" dirty="0">
                <a:solidFill>
                  <a:srgbClr val="FF0000"/>
                </a:solidFill>
                <a:cs typeface="B Fantezy" panose="00000400000000000000" pitchFamily="2" charset="-78"/>
              </a:rPr>
              <a:t>9</a:t>
            </a:r>
          </a:p>
        </p:txBody>
      </p:sp>
      <p:sp>
        <p:nvSpPr>
          <p:cNvPr id="14" name="Rectangle 13"/>
          <p:cNvSpPr/>
          <p:nvPr/>
        </p:nvSpPr>
        <p:spPr>
          <a:xfrm>
            <a:off x="3923928" y="-48643"/>
            <a:ext cx="4068075" cy="3886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1">
              <a:lnSpc>
                <a:spcPct val="107000"/>
              </a:lnSpc>
              <a:spcAft>
                <a:spcPts val="0"/>
              </a:spcAft>
              <a:tabLst>
                <a:tab pos="5941060" algn="r"/>
              </a:tabLst>
            </a:pPr>
            <a:r>
              <a:rPr lang="fa-IR" b="1" dirty="0">
                <a:ln w="0">
                  <a:solidFill>
                    <a:srgbClr val="C00000"/>
                  </a:solidFill>
                </a:ln>
                <a:solidFill>
                  <a:srgbClr val="CB325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3000" endA="300" endPos="35500" dir="5400000" sy="-90000" algn="bl" rotWithShape="0"/>
                </a:effectLst>
                <a:latin typeface="Adobe Arabic"/>
                <a:ea typeface="Calibri" panose="020F0502020204030204" pitchFamily="34" charset="0"/>
                <a:cs typeface="B Kamran" panose="00000400000000000000" pitchFamily="2" charset="-78"/>
              </a:rPr>
              <a:t>منزلت علم</a:t>
            </a:r>
            <a:endParaRPr lang="en-US" sz="1400" b="1" dirty="0">
              <a:ln w="0">
                <a:solidFill>
                  <a:srgbClr val="C00000"/>
                </a:solidFill>
              </a:ln>
              <a:solidFill>
                <a:srgbClr val="CB325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6350" stA="53000" endA="300" endPos="35500" dir="5400000" sy="-90000" algn="bl" rotWithShape="0"/>
              </a:effectLst>
              <a:latin typeface="Calibri" panose="020F0502020204030204" pitchFamily="34" charset="0"/>
              <a:ea typeface="Calibri" panose="020F0502020204030204" pitchFamily="34" charset="0"/>
              <a:cs typeface="B Kamran" panose="00000400000000000000" pitchFamily="2" charset="-78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4232301" y="1929417"/>
            <a:ext cx="4804195" cy="353943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rtl="1"/>
            <a:r>
              <a:rPr lang="fa-IR" sz="1700" b="1" dirty="0">
                <a:cs typeface="B Nazanin" panose="00000400000000000000" pitchFamily="2" charset="-78"/>
              </a:rPr>
              <a:t>در نظام ارزشی اسلام، علم از مهم ترین ارزش هاست.</a:t>
            </a:r>
            <a:endParaRPr lang="en-US" sz="1700" b="1" dirty="0">
              <a:cs typeface="B Nazanin" panose="00000400000000000000" pitchFamily="2" charset="-78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232301" y="2365359"/>
            <a:ext cx="4805741" cy="366758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r" rtl="1"/>
            <a:r>
              <a:rPr lang="fa-IR" sz="1700" b="1" dirty="0">
                <a:cs typeface="B Nazanin" panose="00000400000000000000" pitchFamily="2" charset="-78"/>
              </a:rPr>
              <a:t>در قرآن از علم به عنوان هدف خلقت و آفرینش یاد شده است</a:t>
            </a:r>
            <a:endParaRPr lang="en-US" sz="17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06123" y="1900006"/>
            <a:ext cx="4011817" cy="372281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algn="ctr" rtl="1">
              <a:lnSpc>
                <a:spcPct val="107000"/>
              </a:lnSpc>
              <a:spcAft>
                <a:spcPts val="0"/>
              </a:spcAft>
            </a:pPr>
            <a:r>
              <a:rPr lang="fa-IR" sz="1700" b="1" dirty="0">
                <a:cs typeface="B Nazanin" panose="00000400000000000000" pitchFamily="2" charset="-78"/>
              </a:rPr>
              <a:t>علم، علت برتری انسان بر فرشتگان است</a:t>
            </a:r>
            <a:endParaRPr lang="en-US" sz="17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259632" y="1084009"/>
            <a:ext cx="6195659" cy="432048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Notched Right Arrow 4"/>
          <p:cNvSpPr/>
          <p:nvPr/>
        </p:nvSpPr>
        <p:spPr>
          <a:xfrm rot="5400000">
            <a:off x="6221311" y="1227248"/>
            <a:ext cx="409412" cy="936104"/>
          </a:xfrm>
          <a:prstGeom prst="notchedRightArrow">
            <a:avLst/>
          </a:prstGeom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angle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381071" y="1101123"/>
            <a:ext cx="195277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نظر اسلام در مورد علم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04742" y="2356382"/>
            <a:ext cx="4013198" cy="353943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r" rtl="1"/>
            <a:r>
              <a:rPr lang="fa-IR" sz="1700" b="1" dirty="0">
                <a:cs typeface="B Nazanin" panose="00000400000000000000" pitchFamily="2" charset="-78"/>
              </a:rPr>
              <a:t>انسان به سبب علم، خلیفه خداوند در زمین است.</a:t>
            </a:r>
            <a:endParaRPr lang="en-US" sz="17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04741" y="4444326"/>
            <a:ext cx="8930373" cy="369332"/>
          </a:xfrm>
          <a:prstGeom prst="rect">
            <a:avLst/>
          </a:prstGeom>
          <a:solidFill>
            <a:srgbClr val="FFD1F1"/>
          </a:solidFill>
          <a:ln>
            <a:solidFill>
              <a:srgbClr val="685086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pPr algn="ctr" rtl="1"/>
            <a:r>
              <a:rPr lang="fa-IR" b="1" dirty="0">
                <a:cs typeface="B Nazanin" panose="00000400000000000000" pitchFamily="2" charset="-78"/>
              </a:rPr>
              <a:t>مسلمانان به آموختن علم نافع تشویق شده اند و از یادگیری علمی که فایده ای نداشته باشد، منع گردیده اند.</a:t>
            </a:r>
            <a:endParaRPr lang="en-US" b="1" dirty="0">
              <a:effectLst/>
              <a:cs typeface="B Nazanin" panose="00000400000000000000" pitchFamily="2" charset="-78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106124" y="2803220"/>
            <a:ext cx="8930372" cy="353943"/>
          </a:xfrm>
          <a:prstGeom prst="rect">
            <a:avLst/>
          </a:prstGeom>
          <a:solidFill>
            <a:srgbClr val="99FFCC"/>
          </a:solidFill>
          <a:ln>
            <a:solidFill>
              <a:srgbClr val="685086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pPr lvl="0" algn="ctr" rtl="1">
              <a:spcAft>
                <a:spcPts val="0"/>
              </a:spcAft>
            </a:pPr>
            <a:r>
              <a:rPr lang="fa-IR" sz="1700" b="1" dirty="0">
                <a:cs typeface="B Nazanin" panose="00000400000000000000" pitchFamily="2" charset="-78"/>
              </a:rPr>
              <a:t>قرآن کریم کتاب علم است، پیامبران نیز برای تعلیم و تعلم آدمیان مبعوث شده اند.</a:t>
            </a:r>
            <a:endParaRPr lang="en-US" sz="1700" b="1" dirty="0">
              <a:effectLst/>
              <a:cs typeface="B Nazanin" panose="00000400000000000000" pitchFamily="2" charset="-78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106124" y="3213926"/>
            <a:ext cx="8930372" cy="353943"/>
          </a:xfrm>
          <a:prstGeom prst="rect">
            <a:avLst/>
          </a:prstGeom>
          <a:solidFill>
            <a:srgbClr val="FFCCCC"/>
          </a:solidFill>
          <a:ln>
            <a:solidFill>
              <a:srgbClr val="685086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pPr algn="ctr" rtl="1"/>
            <a:r>
              <a:rPr lang="fa-IR" sz="1700" b="1" dirty="0">
                <a:cs typeface="B Nazanin" panose="00000400000000000000" pitchFamily="2" charset="-78"/>
              </a:rPr>
              <a:t>علم مراتب و انواع فراوانی دارد و یادگیری همه آنها ارزش یکسانی ندارد.</a:t>
            </a:r>
            <a:endParaRPr lang="en-US" sz="1700" b="1" dirty="0">
              <a:effectLst/>
              <a:cs typeface="B Nazanin" panose="00000400000000000000" pitchFamily="2" charset="-78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104742" y="3628017"/>
            <a:ext cx="8930373" cy="353943"/>
          </a:xfrm>
          <a:prstGeom prst="rect">
            <a:avLst/>
          </a:prstGeom>
          <a:solidFill>
            <a:srgbClr val="FFFFE1"/>
          </a:solidFill>
          <a:ln>
            <a:solidFill>
              <a:srgbClr val="685086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pPr algn="ctr" rtl="1"/>
            <a:r>
              <a:rPr lang="fa-IR" sz="1700" b="1" dirty="0">
                <a:cs typeface="B Nazanin" panose="00000400000000000000" pitchFamily="2" charset="-78"/>
              </a:rPr>
              <a:t>یادگیری برخی ازعلوم در اسلام منع شده است، مانند سحر و کهانت یا علم به احوال فردی و زندگی خصوصی افراد.</a:t>
            </a:r>
            <a:endParaRPr lang="en-US" sz="1700" b="1" dirty="0">
              <a:effectLst/>
              <a:cs typeface="B Nazanin" panose="00000400000000000000" pitchFamily="2" charset="-78"/>
            </a:endParaRPr>
          </a:p>
        </p:txBody>
      </p:sp>
      <p:sp>
        <p:nvSpPr>
          <p:cNvPr id="24" name="Notched Right Arrow 23"/>
          <p:cNvSpPr/>
          <p:nvPr/>
        </p:nvSpPr>
        <p:spPr>
          <a:xfrm rot="5400000">
            <a:off x="2128906" y="1198238"/>
            <a:ext cx="409412" cy="936104"/>
          </a:xfrm>
          <a:prstGeom prst="notchedRightArrow">
            <a:avLst/>
          </a:prstGeom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angle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104742" y="4043603"/>
            <a:ext cx="8930373" cy="352456"/>
          </a:xfrm>
          <a:prstGeom prst="rect">
            <a:avLst/>
          </a:prstGeom>
          <a:solidFill>
            <a:srgbClr val="D4FF7D"/>
          </a:solidFill>
          <a:ln>
            <a:solidFill>
              <a:srgbClr val="685086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pPr algn="ctr" rtl="1"/>
            <a:r>
              <a:rPr lang="fa-IR" sz="1700" b="1" dirty="0">
                <a:cs typeface="B Nazanin" panose="00000400000000000000" pitchFamily="2" charset="-78"/>
              </a:rPr>
              <a:t>یادگیری برخی ازعلوم در اسلام لازم و ضروری دانسته شده است .</a:t>
            </a:r>
            <a:endParaRPr lang="en-US" sz="1700" b="1" dirty="0">
              <a:effectLst/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7952560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10" grpId="0" animBg="1"/>
      <p:bldP spid="11" grpId="0" animBg="1"/>
      <p:bldP spid="12" grpId="0" animBg="1"/>
      <p:bldP spid="17" grpId="0" animBg="1"/>
      <p:bldP spid="18" grpId="0" animBg="1"/>
      <p:bldP spid="19" grpId="0" animBg="1"/>
      <p:bldP spid="2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6" name="Straight Connector 25"/>
          <p:cNvCxnSpPr/>
          <p:nvPr/>
        </p:nvCxnSpPr>
        <p:spPr>
          <a:xfrm>
            <a:off x="7380312" y="3219822"/>
            <a:ext cx="435588" cy="0"/>
          </a:xfrm>
          <a:prstGeom prst="line">
            <a:avLst/>
          </a:prstGeom>
          <a:ln>
            <a:solidFill>
              <a:srgbClr val="D805D8"/>
            </a:solidFill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7380312" y="2050149"/>
            <a:ext cx="435588" cy="0"/>
          </a:xfrm>
          <a:prstGeom prst="line">
            <a:avLst/>
          </a:prstGeom>
          <a:ln>
            <a:solidFill>
              <a:srgbClr val="D805D8"/>
            </a:solidFill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grpSp>
        <p:nvGrpSpPr>
          <p:cNvPr id="6" name="Group 5"/>
          <p:cNvGrpSpPr/>
          <p:nvPr/>
        </p:nvGrpSpPr>
        <p:grpSpPr>
          <a:xfrm>
            <a:off x="8170716" y="509646"/>
            <a:ext cx="701423" cy="272483"/>
            <a:chOff x="7812360" y="771550"/>
            <a:chExt cx="826221" cy="360041"/>
          </a:xfrm>
        </p:grpSpPr>
        <p:sp>
          <p:nvSpPr>
            <p:cNvPr id="7" name="Rounded Rectangle 6"/>
            <p:cNvSpPr/>
            <p:nvPr/>
          </p:nvSpPr>
          <p:spPr>
            <a:xfrm>
              <a:off x="7812360" y="771550"/>
              <a:ext cx="792088" cy="360040"/>
            </a:xfrm>
            <a:prstGeom prst="roundRect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/>
              <a:endParaRPr lang="fa-IR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7812360" y="785917"/>
              <a:ext cx="826221" cy="345674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endParaRPr lang="fa-IR" sz="1100" b="1" dirty="0">
                <a:latin typeface="Agency FB" panose="020B0503020202020204" pitchFamily="34" charset="0"/>
              </a:endParaRPr>
            </a:p>
          </p:txBody>
        </p:sp>
      </p:grpSp>
      <p:sp>
        <p:nvSpPr>
          <p:cNvPr id="15" name="TextBox 14"/>
          <p:cNvSpPr txBox="1"/>
          <p:nvPr/>
        </p:nvSpPr>
        <p:spPr>
          <a:xfrm rot="16200000">
            <a:off x="7551358" y="478267"/>
            <a:ext cx="693392" cy="30777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fa-IR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Kamran" panose="00000400000000000000" pitchFamily="2" charset="-78"/>
              </a:rPr>
              <a:t>درس نهم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8748464" y="-20538"/>
            <a:ext cx="288032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3200" dirty="0">
                <a:solidFill>
                  <a:srgbClr val="FF0000"/>
                </a:solidFill>
                <a:cs typeface="B Fantezy" panose="00000400000000000000" pitchFamily="2" charset="-78"/>
              </a:rPr>
              <a:t>9</a:t>
            </a:r>
          </a:p>
        </p:txBody>
      </p:sp>
      <p:sp>
        <p:nvSpPr>
          <p:cNvPr id="20" name="Rectangle 19"/>
          <p:cNvSpPr/>
          <p:nvPr/>
        </p:nvSpPr>
        <p:spPr>
          <a:xfrm>
            <a:off x="7020272" y="-56286"/>
            <a:ext cx="1031671" cy="3886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1">
              <a:lnSpc>
                <a:spcPct val="107000"/>
              </a:lnSpc>
              <a:spcAft>
                <a:spcPts val="0"/>
              </a:spcAft>
              <a:tabLst>
                <a:tab pos="5941060" algn="r"/>
              </a:tabLst>
            </a:pPr>
            <a:r>
              <a:rPr lang="fa-IR" b="1" dirty="0">
                <a:ln w="0">
                  <a:solidFill>
                    <a:srgbClr val="C00000"/>
                  </a:solidFill>
                </a:ln>
                <a:solidFill>
                  <a:srgbClr val="CB325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3000" endA="300" endPos="35500" dir="5400000" sy="-90000" algn="bl" rotWithShape="0"/>
                </a:effectLst>
                <a:latin typeface="Adobe Arabic"/>
                <a:ea typeface="Calibri" panose="020F0502020204030204" pitchFamily="34" charset="0"/>
                <a:cs typeface="B Kamran" panose="00000400000000000000" pitchFamily="2" charset="-78"/>
              </a:rPr>
              <a:t>منزلت علم</a:t>
            </a:r>
            <a:endParaRPr lang="en-US" sz="1400" b="1" dirty="0">
              <a:ln w="0">
                <a:solidFill>
                  <a:srgbClr val="C00000"/>
                </a:solidFill>
              </a:ln>
              <a:solidFill>
                <a:srgbClr val="CB325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6350" stA="53000" endA="300" endPos="35500" dir="5400000" sy="-90000" algn="bl" rotWithShape="0"/>
              </a:effectLst>
              <a:latin typeface="Calibri" panose="020F0502020204030204" pitchFamily="34" charset="0"/>
              <a:ea typeface="Calibri" panose="020F0502020204030204" pitchFamily="34" charset="0"/>
              <a:cs typeface="B Kamran" panose="00000400000000000000" pitchFamily="2" charset="-78"/>
            </a:endParaRPr>
          </a:p>
        </p:txBody>
      </p:sp>
      <p:sp>
        <p:nvSpPr>
          <p:cNvPr id="9" name="Rounded Rectangle 8"/>
          <p:cNvSpPr/>
          <p:nvPr/>
        </p:nvSpPr>
        <p:spPr>
          <a:xfrm rot="16200000">
            <a:off x="6893072" y="2746338"/>
            <a:ext cx="3024337" cy="469049"/>
          </a:xfrm>
          <a:prstGeom prst="roundRect">
            <a:avLst/>
          </a:prstGeom>
          <a:solidFill>
            <a:srgbClr val="CC00CC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 rot="16200000">
            <a:off x="7172836" y="2971416"/>
            <a:ext cx="246480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rtl="1">
              <a:spcAft>
                <a:spcPts val="0"/>
              </a:spcAft>
            </a:pPr>
            <a:r>
              <a:rPr lang="fa-IR" b="1" dirty="0">
                <a:solidFill>
                  <a:schemeClr val="bg1"/>
                </a:solidFill>
                <a:cs typeface="B Nazanin" panose="00000400000000000000" pitchFamily="2" charset="-78"/>
              </a:rPr>
              <a:t>علوم نافع از نظر اسلام : </a:t>
            </a:r>
            <a:endParaRPr lang="en-US" b="1" dirty="0">
              <a:solidFill>
                <a:schemeClr val="bg1"/>
              </a:solidFill>
              <a:effectLst/>
            </a:endParaRPr>
          </a:p>
        </p:txBody>
      </p:sp>
      <p:sp>
        <p:nvSpPr>
          <p:cNvPr id="2" name="Right Brace 1"/>
          <p:cNvSpPr/>
          <p:nvPr/>
        </p:nvSpPr>
        <p:spPr>
          <a:xfrm>
            <a:off x="7443963" y="968145"/>
            <a:ext cx="742621" cy="3605538"/>
          </a:xfrm>
          <a:prstGeom prst="rightBrace">
            <a:avLst>
              <a:gd name="adj1" fmla="val 0"/>
              <a:gd name="adj2" fmla="val 49505"/>
            </a:avLst>
          </a:prstGeom>
          <a:ln>
            <a:solidFill>
              <a:srgbClr val="D805D8"/>
            </a:solidFill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92760" y="339502"/>
            <a:ext cx="7362531" cy="107555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137560" y="536746"/>
            <a:ext cx="730119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fa-IR" b="1" dirty="0">
                <a:cs typeface="B Nazanin" panose="00000400000000000000" pitchFamily="2" charset="-78"/>
              </a:rPr>
              <a:t>علوم ابزاری که نیازهای روزمره جامعه اسلامی را تأمین می کنند . </a:t>
            </a:r>
          </a:p>
          <a:p>
            <a:pPr algn="ctr" rtl="1"/>
            <a:r>
              <a:rPr lang="fa-IR" b="1" dirty="0">
                <a:cs typeface="B Nazanin" panose="00000400000000000000" pitchFamily="2" charset="-78"/>
              </a:rPr>
              <a:t>مثل پزشکی و علوم فنی و مهندسی</a:t>
            </a:r>
            <a:r>
              <a:rPr lang="en-US" b="1" dirty="0">
                <a:cs typeface="B Nazanin" panose="00000400000000000000" pitchFamily="2" charset="-78"/>
              </a:rPr>
              <a:t> </a:t>
            </a:r>
            <a:r>
              <a:rPr lang="fa-IR" b="1" dirty="0">
                <a:cs typeface="B Nazanin" panose="00000400000000000000" pitchFamily="2" charset="-78"/>
              </a:rPr>
              <a:t>و علوم پایه که به نوعی مادر این علوم به شمار می روند .</a:t>
            </a:r>
            <a:endParaRPr lang="en-US" b="1" dirty="0">
              <a:cs typeface="B Nazanin" panose="00000400000000000000" pitchFamily="2" charset="-78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92760" y="1515530"/>
            <a:ext cx="7359893" cy="107555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376959" y="1696670"/>
            <a:ext cx="6822400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fa-IR" b="1" dirty="0">
                <a:cs typeface="B Nazanin" panose="00000400000000000000" pitchFamily="2" charset="-78"/>
              </a:rPr>
              <a:t>علومی که چگونگی استفاده از علوم ابزاری و اهداف و ارزش ها و آرمان های انسان </a:t>
            </a:r>
          </a:p>
          <a:p>
            <a:pPr algn="ctr" rtl="1"/>
            <a:r>
              <a:rPr lang="fa-IR" b="1" dirty="0">
                <a:cs typeface="B Nazanin" panose="00000400000000000000" pitchFamily="2" charset="-78"/>
              </a:rPr>
              <a:t>صحبت می کنند.</a:t>
            </a:r>
            <a:endParaRPr lang="en-US" b="1" dirty="0">
              <a:cs typeface="B Nazanin" panose="00000400000000000000" pitchFamily="2" charset="-78"/>
            </a:endParaRPr>
          </a:p>
          <a:p>
            <a:pPr algn="ctr" rtl="1"/>
            <a:endParaRPr lang="en-US" sz="1400" b="1" dirty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pattFill prst="dkUpDiag">
                <a:fgClr>
                  <a:schemeClr val="tx2"/>
                </a:fgClr>
                <a:bgClr>
                  <a:schemeClr val="tx2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92760" y="2711215"/>
            <a:ext cx="7353828" cy="107555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92750" y="3925923"/>
            <a:ext cx="7353838" cy="1075556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-151698" y="2915420"/>
            <a:ext cx="7879714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fa-IR" b="1" dirty="0">
                <a:cs typeface="B Nazanin" panose="00000400000000000000" pitchFamily="2" charset="-78"/>
              </a:rPr>
              <a:t>علومی که درباره حقیقت انسان، آغاز وانجام او سخن می گویند . این علوم یعنی</a:t>
            </a:r>
          </a:p>
          <a:p>
            <a:pPr algn="ctr" rtl="1"/>
            <a:r>
              <a:rPr lang="fa-IR" b="1" dirty="0">
                <a:cs typeface="B Nazanin" panose="00000400000000000000" pitchFamily="2" charset="-78"/>
              </a:rPr>
              <a:t> علم به نفس ، علم توحید وعلم به مبداء و معاد از </a:t>
            </a:r>
            <a:r>
              <a:rPr lang="fa-IR" b="1" dirty="0">
                <a:ln>
                  <a:solidFill>
                    <a:srgbClr val="C00000"/>
                  </a:solidFill>
                </a:ln>
                <a:cs typeface="B Nazanin" panose="00000400000000000000" pitchFamily="2" charset="-78"/>
              </a:rPr>
              <a:t>نافع ترین علوم </a:t>
            </a:r>
            <a:r>
              <a:rPr lang="fa-IR" b="1" dirty="0">
                <a:cs typeface="B Nazanin" panose="00000400000000000000" pitchFamily="2" charset="-78"/>
              </a:rPr>
              <a:t>محسوب می شوند.</a:t>
            </a:r>
            <a:endParaRPr lang="en-US" b="1" dirty="0">
              <a:cs typeface="B Nazanin" panose="00000400000000000000" pitchFamily="2" charset="-78"/>
            </a:endParaRPr>
          </a:p>
          <a:p>
            <a:pPr algn="r" rtl="1"/>
            <a:endParaRPr lang="en-US" sz="1400" b="1" dirty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pattFill prst="dkUpDiag">
                <a:fgClr>
                  <a:schemeClr val="tx2"/>
                </a:fgClr>
                <a:bgClr>
                  <a:schemeClr val="tx2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187525" y="4068569"/>
            <a:ext cx="716428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fa-IR" b="1" dirty="0">
                <a:latin typeface="BNazanin"/>
                <a:cs typeface="B Nazanin" panose="00000400000000000000" pitchFamily="2" charset="-78"/>
              </a:rPr>
              <a:t>علم به جامعه و تاریخ ( علوم اجتماعی ) اگر به قصد درس آموختن از رفتار گذشتگان، </a:t>
            </a:r>
          </a:p>
          <a:p>
            <a:pPr algn="ctr" rtl="1"/>
            <a:r>
              <a:rPr lang="fa-IR" b="1" dirty="0">
                <a:latin typeface="BNazanin"/>
                <a:cs typeface="B Nazanin" panose="00000400000000000000" pitchFamily="2" charset="-78"/>
              </a:rPr>
              <a:t>و شناخت قوانین اجتماعی، برای استفاده از آن قوانین در حال و آینده آموخته شوند.</a:t>
            </a:r>
            <a:endParaRPr lang="en-US" b="1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5185002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/>
      <p:bldP spid="17" grpId="0" animBg="1"/>
      <p:bldP spid="18" grpId="0"/>
      <p:bldP spid="21" grpId="0" animBg="1"/>
      <p:bldP spid="22" grpId="0" animBg="1"/>
      <p:bldP spid="23" grpId="0"/>
      <p:bldP spid="2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8170716" y="509646"/>
            <a:ext cx="701423" cy="272483"/>
            <a:chOff x="7812360" y="771550"/>
            <a:chExt cx="826221" cy="360041"/>
          </a:xfrm>
        </p:grpSpPr>
        <p:sp>
          <p:nvSpPr>
            <p:cNvPr id="7" name="Rounded Rectangle 6"/>
            <p:cNvSpPr/>
            <p:nvPr/>
          </p:nvSpPr>
          <p:spPr>
            <a:xfrm>
              <a:off x="7812360" y="771550"/>
              <a:ext cx="792088" cy="360040"/>
            </a:xfrm>
            <a:prstGeom prst="roundRect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/>
              <a:endParaRPr lang="fa-IR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7812360" y="785917"/>
              <a:ext cx="826221" cy="345674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endParaRPr lang="fa-IR" sz="1100" b="1" dirty="0">
                <a:latin typeface="Agency FB" panose="020B0503020202020204" pitchFamily="34" charset="0"/>
              </a:endParaRPr>
            </a:p>
          </p:txBody>
        </p:sp>
      </p:grpSp>
      <p:sp>
        <p:nvSpPr>
          <p:cNvPr id="15" name="TextBox 14"/>
          <p:cNvSpPr txBox="1"/>
          <p:nvPr/>
        </p:nvSpPr>
        <p:spPr>
          <a:xfrm rot="16200000">
            <a:off x="7551358" y="478267"/>
            <a:ext cx="693392" cy="30777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fa-IR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Kamran" panose="00000400000000000000" pitchFamily="2" charset="-78"/>
              </a:rPr>
              <a:t>درس نهم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8748464" y="-20538"/>
            <a:ext cx="288032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3200" dirty="0">
                <a:solidFill>
                  <a:srgbClr val="FF0000"/>
                </a:solidFill>
                <a:cs typeface="B Fantezy" panose="00000400000000000000" pitchFamily="2" charset="-78"/>
              </a:rPr>
              <a:t>9</a:t>
            </a:r>
          </a:p>
        </p:txBody>
      </p:sp>
      <p:sp>
        <p:nvSpPr>
          <p:cNvPr id="20" name="Rectangle 19"/>
          <p:cNvSpPr/>
          <p:nvPr/>
        </p:nvSpPr>
        <p:spPr>
          <a:xfrm>
            <a:off x="3983868" y="-56286"/>
            <a:ext cx="4068075" cy="3886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1">
              <a:lnSpc>
                <a:spcPct val="107000"/>
              </a:lnSpc>
              <a:spcAft>
                <a:spcPts val="0"/>
              </a:spcAft>
              <a:tabLst>
                <a:tab pos="5941060" algn="r"/>
              </a:tabLst>
            </a:pPr>
            <a:r>
              <a:rPr lang="fa-IR" b="1" dirty="0">
                <a:ln w="0">
                  <a:solidFill>
                    <a:srgbClr val="C00000"/>
                  </a:solidFill>
                </a:ln>
                <a:solidFill>
                  <a:srgbClr val="CB325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3000" endA="300" endPos="35500" dir="5400000" sy="-90000" algn="bl" rotWithShape="0"/>
                </a:effectLst>
                <a:latin typeface="Adobe Arabic"/>
                <a:ea typeface="Calibri" panose="020F0502020204030204" pitchFamily="34" charset="0"/>
                <a:cs typeface="B Kamran" panose="00000400000000000000" pitchFamily="2" charset="-78"/>
              </a:rPr>
              <a:t>پیشینه علوم علوم اجتماعی در جهان اسلام</a:t>
            </a:r>
            <a:endParaRPr lang="en-US" sz="1400" b="1" dirty="0">
              <a:ln w="0">
                <a:solidFill>
                  <a:srgbClr val="C00000"/>
                </a:solidFill>
              </a:ln>
              <a:solidFill>
                <a:srgbClr val="CB325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6350" stA="53000" endA="300" endPos="35500" dir="5400000" sy="-90000" algn="bl" rotWithShape="0"/>
              </a:effectLst>
              <a:latin typeface="Calibri" panose="020F0502020204030204" pitchFamily="34" charset="0"/>
              <a:ea typeface="Calibri" panose="020F0502020204030204" pitchFamily="34" charset="0"/>
              <a:cs typeface="B Kamran" panose="00000400000000000000" pitchFamily="2" charset="-78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683568" y="2946400"/>
            <a:ext cx="7521116" cy="1640415"/>
          </a:xfrm>
          <a:prstGeom prst="roundRect">
            <a:avLst/>
          </a:prstGeom>
          <a:ln>
            <a:solidFill>
              <a:srgbClr val="9933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ounded Rectangle 9"/>
          <p:cNvSpPr/>
          <p:nvPr/>
        </p:nvSpPr>
        <p:spPr>
          <a:xfrm>
            <a:off x="1642042" y="2758079"/>
            <a:ext cx="5866896" cy="469049"/>
          </a:xfrm>
          <a:prstGeom prst="roundRect">
            <a:avLst/>
          </a:prstGeom>
          <a:solidFill>
            <a:srgbClr val="9933FF"/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2195736" y="2807086"/>
            <a:ext cx="4625862" cy="3710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fa-IR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از نظر اسلام علم به جامعه و تاریخ چه زمانی نافع است ؟</a:t>
            </a:r>
            <a:endParaRPr lang="en-US" b="1" dirty="0">
              <a:solidFill>
                <a:schemeClr val="bg1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1735" y="168592"/>
            <a:ext cx="5238750" cy="2564984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7" name="Rectangle 16"/>
          <p:cNvSpPr/>
          <p:nvPr/>
        </p:nvSpPr>
        <p:spPr>
          <a:xfrm>
            <a:off x="861982" y="3444603"/>
            <a:ext cx="716428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fa-IR" b="1" dirty="0">
                <a:latin typeface="BNazanin"/>
                <a:cs typeface="B Nazanin" panose="00000400000000000000" pitchFamily="2" charset="-78"/>
              </a:rPr>
              <a:t>زمانی که به قصد درس آموختن از رفتار گذشتگان، </a:t>
            </a:r>
          </a:p>
          <a:p>
            <a:pPr algn="ctr" rtl="1"/>
            <a:r>
              <a:rPr lang="fa-IR" b="1" dirty="0">
                <a:latin typeface="BNazanin"/>
                <a:cs typeface="B Nazanin" panose="00000400000000000000" pitchFamily="2" charset="-78"/>
              </a:rPr>
              <a:t>و شناخت قوانین اجتماعی، برای استفاده از آن قوانین در حال و آینده آموخته شوند.</a:t>
            </a:r>
            <a:endParaRPr lang="en-US" b="1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0439659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3" name="Straight Connector 32"/>
          <p:cNvCxnSpPr/>
          <p:nvPr/>
        </p:nvCxnSpPr>
        <p:spPr>
          <a:xfrm>
            <a:off x="1919530" y="3316338"/>
            <a:ext cx="648072" cy="0"/>
          </a:xfrm>
          <a:prstGeom prst="line">
            <a:avLst/>
          </a:prstGeom>
          <a:ln>
            <a:solidFill>
              <a:srgbClr val="D600D6"/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grpSp>
        <p:nvGrpSpPr>
          <p:cNvPr id="6" name="Group 5"/>
          <p:cNvGrpSpPr/>
          <p:nvPr/>
        </p:nvGrpSpPr>
        <p:grpSpPr>
          <a:xfrm>
            <a:off x="8170716" y="509646"/>
            <a:ext cx="701423" cy="272483"/>
            <a:chOff x="7812360" y="771550"/>
            <a:chExt cx="826221" cy="360041"/>
          </a:xfrm>
        </p:grpSpPr>
        <p:sp>
          <p:nvSpPr>
            <p:cNvPr id="7" name="Rounded Rectangle 6"/>
            <p:cNvSpPr/>
            <p:nvPr/>
          </p:nvSpPr>
          <p:spPr>
            <a:xfrm>
              <a:off x="7812360" y="771550"/>
              <a:ext cx="792088" cy="360040"/>
            </a:xfrm>
            <a:prstGeom prst="roundRect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/>
              <a:endParaRPr lang="fa-IR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7812360" y="785917"/>
              <a:ext cx="826221" cy="345674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endParaRPr lang="fa-IR" sz="1100" b="1" dirty="0">
                <a:latin typeface="Agency FB" panose="020B0503020202020204" pitchFamily="34" charset="0"/>
              </a:endParaRPr>
            </a:p>
          </p:txBody>
        </p:sp>
      </p:grpSp>
      <p:sp>
        <p:nvSpPr>
          <p:cNvPr id="15" name="TextBox 14"/>
          <p:cNvSpPr txBox="1"/>
          <p:nvPr/>
        </p:nvSpPr>
        <p:spPr>
          <a:xfrm rot="16200000">
            <a:off x="7551358" y="478267"/>
            <a:ext cx="693392" cy="30777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fa-IR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Kamran" panose="00000400000000000000" pitchFamily="2" charset="-78"/>
              </a:rPr>
              <a:t>درس نهم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8748464" y="-20538"/>
            <a:ext cx="288032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3200" dirty="0">
                <a:solidFill>
                  <a:srgbClr val="FF0000"/>
                </a:solidFill>
                <a:cs typeface="B Fantezy" panose="00000400000000000000" pitchFamily="2" charset="-78"/>
              </a:rPr>
              <a:t>9</a:t>
            </a:r>
          </a:p>
        </p:txBody>
      </p:sp>
      <p:sp>
        <p:nvSpPr>
          <p:cNvPr id="20" name="Rectangle 19"/>
          <p:cNvSpPr/>
          <p:nvPr/>
        </p:nvSpPr>
        <p:spPr>
          <a:xfrm>
            <a:off x="6372200" y="-56286"/>
            <a:ext cx="1679743" cy="3886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1">
              <a:lnSpc>
                <a:spcPct val="107000"/>
              </a:lnSpc>
              <a:spcAft>
                <a:spcPts val="0"/>
              </a:spcAft>
              <a:tabLst>
                <a:tab pos="5941060" algn="r"/>
              </a:tabLst>
            </a:pPr>
            <a:r>
              <a:rPr lang="fa-IR" b="1" dirty="0">
                <a:ln w="0">
                  <a:solidFill>
                    <a:srgbClr val="C00000"/>
                  </a:solidFill>
                </a:ln>
                <a:solidFill>
                  <a:srgbClr val="CB325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3000" endA="300" endPos="35500" dir="5400000" sy="-90000" algn="bl" rotWithShape="0"/>
                </a:effectLst>
                <a:latin typeface="Adobe Arabic"/>
                <a:ea typeface="Calibri" panose="020F0502020204030204" pitchFamily="34" charset="0"/>
                <a:cs typeface="B Kamran" panose="00000400000000000000" pitchFamily="2" charset="-78"/>
              </a:rPr>
              <a:t>علوم اجتماعی در قرآن </a:t>
            </a:r>
            <a:endParaRPr lang="en-US" sz="1400" b="1" dirty="0">
              <a:ln w="0">
                <a:solidFill>
                  <a:srgbClr val="C00000"/>
                </a:solidFill>
              </a:ln>
              <a:solidFill>
                <a:srgbClr val="CB325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6350" stA="53000" endA="300" endPos="35500" dir="5400000" sy="-90000" algn="bl" rotWithShape="0"/>
              </a:effectLst>
              <a:latin typeface="Calibri" panose="020F0502020204030204" pitchFamily="34" charset="0"/>
              <a:ea typeface="Calibri" panose="020F0502020204030204" pitchFamily="34" charset="0"/>
              <a:cs typeface="B Kamran" panose="00000400000000000000" pitchFamily="2" charset="-78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38158" y="858462"/>
            <a:ext cx="7492363" cy="430887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fa-IR" sz="2200" b="1" dirty="0">
                <a:ln>
                  <a:solidFill>
                    <a:srgbClr val="C00000"/>
                  </a:solidFill>
                </a:ln>
                <a:solidFill>
                  <a:sysClr val="windowText" lastClr="000000"/>
                </a:solidFill>
                <a:latin typeface="BNazanin"/>
                <a:cs typeface="B Davat" panose="00000400000000000000" pitchFamily="2" charset="-78"/>
              </a:rPr>
              <a:t>قرآن کریم، کتاب هدایت بشری است و در این مسیر به زندگی اجتماعی توجه ویژه ای دارد.</a:t>
            </a:r>
            <a:endParaRPr lang="en-US" sz="2200" b="1" dirty="0">
              <a:ln>
                <a:solidFill>
                  <a:srgbClr val="C00000"/>
                </a:solidFill>
              </a:ln>
              <a:solidFill>
                <a:sysClr val="windowText" lastClr="000000"/>
              </a:solidFill>
              <a:cs typeface="B Davat" panose="00000400000000000000" pitchFamily="2" charset="-78"/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275079" y="1347614"/>
            <a:ext cx="7776864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2483768" y="2444786"/>
            <a:ext cx="6573878" cy="646331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rtl="1"/>
            <a:r>
              <a:rPr lang="fa-IR" b="1" dirty="0">
                <a:cs typeface="B Nazanin" panose="00000400000000000000" pitchFamily="2" charset="-78"/>
              </a:rPr>
              <a:t>قرآن در موارد متعددی هم به </a:t>
            </a:r>
            <a:r>
              <a:rPr lang="fa-IR" b="1" dirty="0">
                <a:ln>
                  <a:solidFill>
                    <a:srgbClr val="C00000"/>
                  </a:solidFill>
                </a:ln>
                <a:cs typeface="B Nazanin" panose="00000400000000000000" pitchFamily="2" charset="-78"/>
              </a:rPr>
              <a:t>توصیف و تبیین </a:t>
            </a:r>
            <a:r>
              <a:rPr lang="fa-IR" b="1" dirty="0">
                <a:cs typeface="B Nazanin" panose="00000400000000000000" pitchFamily="2" charset="-78"/>
              </a:rPr>
              <a:t>زندگی اجتماعی انسان هامی پردازد ، </a:t>
            </a:r>
          </a:p>
          <a:p>
            <a:pPr algn="ctr" rtl="1"/>
            <a:r>
              <a:rPr lang="fa-IR" b="1" dirty="0">
                <a:cs typeface="B Nazanin" panose="00000400000000000000" pitchFamily="2" charset="-78"/>
              </a:rPr>
              <a:t>یعنی به این اشاره می کند که  در جوامع چه می گذرد و چرا ؟</a:t>
            </a:r>
            <a:endParaRPr lang="en-US" sz="1700" b="1" dirty="0">
              <a:cs typeface="B Nazanin" panose="00000400000000000000" pitchFamily="2" charset="-78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4860032" y="1599377"/>
            <a:ext cx="3310684" cy="432048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Notched Right Arrow 18"/>
          <p:cNvSpPr/>
          <p:nvPr/>
        </p:nvSpPr>
        <p:spPr>
          <a:xfrm rot="5400000">
            <a:off x="6310667" y="1736176"/>
            <a:ext cx="409412" cy="936104"/>
          </a:xfrm>
          <a:prstGeom prst="notchedRightArrow">
            <a:avLst/>
          </a:prstGeom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angle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2483768" y="3149205"/>
            <a:ext cx="6573878" cy="369332"/>
          </a:xfrm>
          <a:prstGeom prst="rect">
            <a:avLst/>
          </a:prstGeom>
          <a:solidFill>
            <a:srgbClr val="FFD1F1"/>
          </a:solidFill>
          <a:ln>
            <a:solidFill>
              <a:srgbClr val="685086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pPr algn="ctr" rtl="1"/>
            <a:r>
              <a:rPr lang="fa-IR" b="1" dirty="0">
                <a:cs typeface="B Nazanin" panose="00000400000000000000" pitchFamily="2" charset="-78"/>
              </a:rPr>
              <a:t>قرآن در موارد ی به </a:t>
            </a:r>
            <a:r>
              <a:rPr lang="fa-IR" b="1" dirty="0">
                <a:ln>
                  <a:solidFill>
                    <a:srgbClr val="C00000"/>
                  </a:solidFill>
                </a:ln>
                <a:cs typeface="B Nazanin" panose="00000400000000000000" pitchFamily="2" charset="-78"/>
              </a:rPr>
              <a:t>نقد و ارزیابی </a:t>
            </a:r>
            <a:r>
              <a:rPr lang="fa-IR" b="1" dirty="0">
                <a:cs typeface="B Nazanin" panose="00000400000000000000" pitchFamily="2" charset="-78"/>
              </a:rPr>
              <a:t>جوامع و فرهنگ های بشری می پردازد .</a:t>
            </a:r>
            <a:endParaRPr lang="en-US" sz="1700" b="1" dirty="0">
              <a:effectLst/>
              <a:cs typeface="B Nazanin" panose="00000400000000000000" pitchFamily="2" charset="-78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2476948" y="3583356"/>
            <a:ext cx="6573877" cy="369332"/>
          </a:xfrm>
          <a:prstGeom prst="rect">
            <a:avLst/>
          </a:prstGeom>
          <a:solidFill>
            <a:srgbClr val="99FFCC"/>
          </a:solidFill>
          <a:ln>
            <a:solidFill>
              <a:srgbClr val="685086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pPr lvl="0" algn="ctr" rtl="1">
              <a:spcAft>
                <a:spcPts val="0"/>
              </a:spcAft>
            </a:pPr>
            <a:r>
              <a:rPr lang="fa-IR" b="1" dirty="0">
                <a:cs typeface="B Nazanin" panose="00000400000000000000" pitchFamily="2" charset="-78"/>
              </a:rPr>
              <a:t>قرآن کریم </a:t>
            </a:r>
            <a:r>
              <a:rPr lang="fa-IR" b="1" dirty="0">
                <a:ln>
                  <a:solidFill>
                    <a:srgbClr val="C00000"/>
                  </a:solidFill>
                </a:ln>
                <a:cs typeface="B Nazanin" panose="00000400000000000000" pitchFamily="2" charset="-78"/>
              </a:rPr>
              <a:t>جامعۀ آرمانی </a:t>
            </a:r>
            <a:r>
              <a:rPr lang="fa-IR" b="1" dirty="0">
                <a:cs typeface="B Nazanin" panose="00000400000000000000" pitchFamily="2" charset="-78"/>
              </a:rPr>
              <a:t>مورد نظر خود را ترسیم می کند.</a:t>
            </a:r>
            <a:endParaRPr lang="en-US" b="1" dirty="0">
              <a:effectLst/>
              <a:cs typeface="B Nazanin" panose="00000400000000000000" pitchFamily="2" charset="-78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523756" y="1605870"/>
            <a:ext cx="198323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b="1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cs typeface="B Nazanin" panose="00000400000000000000" pitchFamily="2" charset="-78"/>
              </a:rPr>
              <a:t>علوم اجتماعی در قرآن</a:t>
            </a:r>
            <a:endParaRPr lang="en-US" dirty="0">
              <a:ln>
                <a:solidFill>
                  <a:schemeClr val="bg1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 rot="16200000">
            <a:off x="-642103" y="2762337"/>
            <a:ext cx="3519427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fa-IR" sz="1600" b="1" dirty="0">
                <a:ln>
                  <a:solidFill>
                    <a:srgbClr val="FF0000"/>
                  </a:solidFill>
                </a:ln>
                <a:latin typeface="BNazanin"/>
                <a:cs typeface="B Nazanin" panose="00000400000000000000" pitchFamily="2" charset="-78"/>
              </a:rPr>
              <a:t>رفتار و فرهنگ گذشتگان را</a:t>
            </a:r>
          </a:p>
          <a:p>
            <a:pPr algn="ctr" rtl="1"/>
            <a:r>
              <a:rPr lang="fa-IR" sz="1600" b="1" dirty="0">
                <a:ln>
                  <a:solidFill>
                    <a:srgbClr val="FF0000"/>
                  </a:solidFill>
                </a:ln>
                <a:latin typeface="BNazanin"/>
                <a:cs typeface="B Nazanin" panose="00000400000000000000" pitchFamily="2" charset="-78"/>
              </a:rPr>
              <a:t>مورد ارزیابی انتقادی قرار می دهد</a:t>
            </a:r>
          </a:p>
          <a:p>
            <a:pPr algn="ctr" rtl="1"/>
            <a:r>
              <a:rPr lang="fa-IR" sz="1600" b="1" dirty="0">
                <a:ln>
                  <a:solidFill>
                    <a:srgbClr val="FF0000"/>
                  </a:solidFill>
                </a:ln>
                <a:latin typeface="BNazanin"/>
                <a:cs typeface="B Nazanin" panose="00000400000000000000" pitchFamily="2" charset="-78"/>
              </a:rPr>
              <a:t> رفتار عاقلانه شان را تأیید می کند</a:t>
            </a:r>
          </a:p>
          <a:p>
            <a:pPr algn="ctr" rtl="1"/>
            <a:r>
              <a:rPr lang="fa-IR" sz="1600" b="1" dirty="0">
                <a:ln>
                  <a:solidFill>
                    <a:srgbClr val="FF0000"/>
                  </a:solidFill>
                </a:ln>
                <a:latin typeface="BNazanin"/>
                <a:cs typeface="B Nazanin" panose="00000400000000000000" pitchFamily="2" charset="-78"/>
              </a:rPr>
              <a:t> و از رفتارجاهلانه و سفیهانة آنها انتقاد می کند.</a:t>
            </a:r>
            <a:endParaRPr lang="en-US" sz="1600" b="1" dirty="0">
              <a:ln>
                <a:solidFill>
                  <a:srgbClr val="FF0000"/>
                </a:solidFill>
              </a:ln>
              <a:cs typeface="B Nazanin" panose="00000400000000000000" pitchFamily="2" charset="-78"/>
            </a:endParaRPr>
          </a:p>
        </p:txBody>
      </p:sp>
      <p:sp>
        <p:nvSpPr>
          <p:cNvPr id="13" name="Right Bracket 12"/>
          <p:cNvSpPr/>
          <p:nvPr/>
        </p:nvSpPr>
        <p:spPr>
          <a:xfrm>
            <a:off x="479370" y="1581870"/>
            <a:ext cx="1440160" cy="3438152"/>
          </a:xfrm>
          <a:prstGeom prst="rightBracket">
            <a:avLst/>
          </a:prstGeom>
          <a:ln>
            <a:solidFill>
              <a:srgbClr val="D600D6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56607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21" grpId="0" animBg="1"/>
      <p:bldP spid="22" grpId="0" animBg="1"/>
      <p:bldP spid="12" grpId="0"/>
      <p:bldP spid="1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Notched Right Arrow 16"/>
          <p:cNvSpPr/>
          <p:nvPr/>
        </p:nvSpPr>
        <p:spPr>
          <a:xfrm rot="5400000">
            <a:off x="6220173" y="2407665"/>
            <a:ext cx="590402" cy="936104"/>
          </a:xfrm>
          <a:prstGeom prst="notchedRightArrow">
            <a:avLst/>
          </a:prstGeom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angle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/>
          <p:nvPr/>
        </p:nvGrpSpPr>
        <p:grpSpPr>
          <a:xfrm>
            <a:off x="8170716" y="509646"/>
            <a:ext cx="701423" cy="272483"/>
            <a:chOff x="7812360" y="771550"/>
            <a:chExt cx="826221" cy="360041"/>
          </a:xfrm>
        </p:grpSpPr>
        <p:sp>
          <p:nvSpPr>
            <p:cNvPr id="7" name="Rounded Rectangle 6"/>
            <p:cNvSpPr/>
            <p:nvPr/>
          </p:nvSpPr>
          <p:spPr>
            <a:xfrm>
              <a:off x="7812360" y="771550"/>
              <a:ext cx="792088" cy="360040"/>
            </a:xfrm>
            <a:prstGeom prst="roundRect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/>
              <a:endParaRPr lang="fa-IR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7812360" y="785917"/>
              <a:ext cx="826221" cy="345674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endParaRPr lang="fa-IR" sz="1100" b="1" dirty="0">
                <a:latin typeface="Agency FB" panose="020B0503020202020204" pitchFamily="34" charset="0"/>
              </a:endParaRPr>
            </a:p>
          </p:txBody>
        </p:sp>
      </p:grpSp>
      <p:sp>
        <p:nvSpPr>
          <p:cNvPr id="15" name="TextBox 14"/>
          <p:cNvSpPr txBox="1"/>
          <p:nvPr/>
        </p:nvSpPr>
        <p:spPr>
          <a:xfrm rot="16200000">
            <a:off x="7551358" y="478267"/>
            <a:ext cx="693392" cy="30777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fa-IR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Kamran" panose="00000400000000000000" pitchFamily="2" charset="-78"/>
              </a:rPr>
              <a:t>درس نهم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8748464" y="-20538"/>
            <a:ext cx="288032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3200" dirty="0">
                <a:solidFill>
                  <a:srgbClr val="FF0000"/>
                </a:solidFill>
                <a:cs typeface="B Fantezy" panose="00000400000000000000" pitchFamily="2" charset="-78"/>
              </a:rPr>
              <a:t>9</a:t>
            </a:r>
          </a:p>
        </p:txBody>
      </p:sp>
      <p:sp>
        <p:nvSpPr>
          <p:cNvPr id="20" name="Rectangle 19"/>
          <p:cNvSpPr/>
          <p:nvPr/>
        </p:nvSpPr>
        <p:spPr>
          <a:xfrm>
            <a:off x="6372200" y="-56286"/>
            <a:ext cx="1679743" cy="3886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1">
              <a:lnSpc>
                <a:spcPct val="107000"/>
              </a:lnSpc>
              <a:spcAft>
                <a:spcPts val="0"/>
              </a:spcAft>
              <a:tabLst>
                <a:tab pos="5941060" algn="r"/>
              </a:tabLst>
            </a:pPr>
            <a:r>
              <a:rPr lang="fa-IR" b="1" dirty="0">
                <a:ln w="0">
                  <a:solidFill>
                    <a:srgbClr val="C00000"/>
                  </a:solidFill>
                </a:ln>
                <a:solidFill>
                  <a:srgbClr val="CB325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3000" endA="300" endPos="35500" dir="5400000" sy="-90000" algn="bl" rotWithShape="0"/>
                </a:effectLst>
                <a:latin typeface="Adobe Arabic"/>
                <a:ea typeface="Calibri" panose="020F0502020204030204" pitchFamily="34" charset="0"/>
                <a:cs typeface="B Kamran" panose="00000400000000000000" pitchFamily="2" charset="-78"/>
              </a:rPr>
              <a:t>علوم اجتماعی در قرآن </a:t>
            </a:r>
            <a:endParaRPr lang="en-US" sz="1400" b="1" dirty="0">
              <a:ln w="0">
                <a:solidFill>
                  <a:srgbClr val="C00000"/>
                </a:solidFill>
              </a:ln>
              <a:solidFill>
                <a:srgbClr val="CB325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6350" stA="53000" endA="300" endPos="35500" dir="5400000" sy="-90000" algn="bl" rotWithShape="0"/>
              </a:effectLst>
              <a:latin typeface="Calibri" panose="020F0502020204030204" pitchFamily="34" charset="0"/>
              <a:ea typeface="Calibri" panose="020F0502020204030204" pitchFamily="34" charset="0"/>
              <a:cs typeface="B Kamran" panose="00000400000000000000" pitchFamily="2" charset="-78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202596" y="782129"/>
            <a:ext cx="7521116" cy="1109537"/>
          </a:xfrm>
          <a:prstGeom prst="roundRect">
            <a:avLst/>
          </a:prstGeom>
          <a:solidFill>
            <a:srgbClr val="E5FFE5"/>
          </a:solidFill>
          <a:ln>
            <a:solidFill>
              <a:srgbClr val="009999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ounded Rectangle 9"/>
          <p:cNvSpPr/>
          <p:nvPr/>
        </p:nvSpPr>
        <p:spPr>
          <a:xfrm>
            <a:off x="4427984" y="551426"/>
            <a:ext cx="2770552" cy="469049"/>
          </a:xfrm>
          <a:prstGeom prst="roundRect">
            <a:avLst/>
          </a:prstGeom>
          <a:solidFill>
            <a:srgbClr val="009999"/>
          </a:solidFill>
          <a:ln>
            <a:solidFill>
              <a:srgbClr val="009999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4544695" y="607818"/>
            <a:ext cx="2513488" cy="3710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fa-IR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منظور ازسنت الهی چیست ؟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467544" y="1081136"/>
            <a:ext cx="716428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fa-IR" b="1" dirty="0">
                <a:cs typeface="B Nazanin" panose="00000400000000000000" pitchFamily="2" charset="-78"/>
              </a:rPr>
              <a:t>قرآن کریم، قوانین حاکم بر تداوم و تغییر جوامع و امت های مختلف را « سنت های الهی »</a:t>
            </a:r>
          </a:p>
          <a:p>
            <a:pPr algn="r" rtl="1"/>
            <a:r>
              <a:rPr lang="fa-IR" b="1" dirty="0">
                <a:cs typeface="B Nazanin" panose="00000400000000000000" pitchFamily="2" charset="-78"/>
              </a:rPr>
              <a:t>می نامد و آدمیان را برای شناخت این سنت ها تشویق می کند .</a:t>
            </a:r>
          </a:p>
        </p:txBody>
      </p:sp>
      <p:sp>
        <p:nvSpPr>
          <p:cNvPr id="13" name="Rectangle 12"/>
          <p:cNvSpPr/>
          <p:nvPr/>
        </p:nvSpPr>
        <p:spPr>
          <a:xfrm>
            <a:off x="971600" y="3185368"/>
            <a:ext cx="8086046" cy="369332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rtl="1"/>
            <a:r>
              <a:rPr lang="fa-IR" b="1" dirty="0">
                <a:cs typeface="B Nazanin" panose="00000400000000000000" pitchFamily="2" charset="-78"/>
              </a:rPr>
              <a:t>در آن به عدالت و قسط رفتار می شود.</a:t>
            </a:r>
            <a:endParaRPr lang="en-US" sz="1700" b="1" dirty="0">
              <a:cs typeface="B Nazanin" panose="00000400000000000000" pitchFamily="2" charset="-78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4860032" y="2229275"/>
            <a:ext cx="3310684" cy="432048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971600" y="3635087"/>
            <a:ext cx="8086046" cy="369332"/>
          </a:xfrm>
          <a:prstGeom prst="rect">
            <a:avLst/>
          </a:prstGeom>
          <a:solidFill>
            <a:srgbClr val="FFD1F1"/>
          </a:solidFill>
          <a:ln>
            <a:solidFill>
              <a:srgbClr val="685086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pPr algn="ctr" rtl="1"/>
            <a:r>
              <a:rPr lang="fa-IR" b="1" dirty="0">
                <a:cs typeface="B Nazanin" panose="00000400000000000000" pitchFamily="2" charset="-78"/>
              </a:rPr>
              <a:t>جامعه ای که فرهنگ حق دارد و در آن به کسی ظلم نمی شود و در برابر ظلم دیگران مقاومت می شود.</a:t>
            </a:r>
            <a:endParaRPr lang="en-US" sz="1700" b="1" dirty="0">
              <a:effectLst/>
              <a:cs typeface="B Nazanin" panose="00000400000000000000" pitchFamily="2" charset="-78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971600" y="4084806"/>
            <a:ext cx="8086045" cy="369332"/>
          </a:xfrm>
          <a:prstGeom prst="rect">
            <a:avLst/>
          </a:prstGeom>
          <a:solidFill>
            <a:srgbClr val="99FFCC"/>
          </a:solidFill>
          <a:ln>
            <a:solidFill>
              <a:srgbClr val="685086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pPr lvl="0" algn="ctr" rtl="1">
              <a:spcAft>
                <a:spcPts val="0"/>
              </a:spcAft>
            </a:pPr>
            <a:r>
              <a:rPr lang="fa-IR" b="1" dirty="0">
                <a:cs typeface="B Nazanin" panose="00000400000000000000" pitchFamily="2" charset="-78"/>
              </a:rPr>
              <a:t>این جامعه، قصد ظلم به دیگر جوامع را ندارد امّا ظلم دیگران را هم نمی پذیرد،</a:t>
            </a:r>
            <a:endParaRPr lang="en-US" b="1" dirty="0">
              <a:effectLst/>
              <a:cs typeface="B Nazanin" panose="00000400000000000000" pitchFamily="2" charset="-78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5231837" y="2244682"/>
            <a:ext cx="28344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b="1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cs typeface="B Nazanin" panose="00000400000000000000" pitchFamily="2" charset="-78"/>
              </a:rPr>
              <a:t>ویژگی جامعه آرمانی از منظر قرآن</a:t>
            </a:r>
            <a:endParaRPr lang="en-US" dirty="0">
              <a:ln>
                <a:solidFill>
                  <a:schemeClr val="bg1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971600" y="4512797"/>
            <a:ext cx="8086046" cy="3693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rtl="1"/>
            <a:r>
              <a:rPr lang="fa-IR" b="1" dirty="0">
                <a:cs typeface="B Nazanin" panose="00000400000000000000" pitchFamily="2" charset="-78"/>
              </a:rPr>
              <a:t>آنجاکه بتواند به ستم دیدگان و مستضعفان جهان یاری می دهد</a:t>
            </a:r>
            <a:endParaRPr lang="en-US" sz="1700" b="1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1000706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 animBg="1"/>
      <p:bldP spid="18" grpId="0" animBg="1"/>
      <p:bldP spid="19" grpId="0" animBg="1"/>
      <p:bldP spid="2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8170716" y="509646"/>
            <a:ext cx="701423" cy="272483"/>
            <a:chOff x="7812360" y="771550"/>
            <a:chExt cx="826221" cy="360041"/>
          </a:xfrm>
        </p:grpSpPr>
        <p:sp>
          <p:nvSpPr>
            <p:cNvPr id="7" name="Rounded Rectangle 6"/>
            <p:cNvSpPr/>
            <p:nvPr/>
          </p:nvSpPr>
          <p:spPr>
            <a:xfrm>
              <a:off x="7812360" y="771550"/>
              <a:ext cx="792088" cy="360040"/>
            </a:xfrm>
            <a:prstGeom prst="roundRect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/>
              <a:endParaRPr lang="fa-IR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7812360" y="785917"/>
              <a:ext cx="826221" cy="345674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endParaRPr lang="fa-IR" sz="1100" b="1" dirty="0">
                <a:latin typeface="Agency FB" panose="020B0503020202020204" pitchFamily="34" charset="0"/>
              </a:endParaRPr>
            </a:p>
          </p:txBody>
        </p:sp>
      </p:grpSp>
      <p:sp>
        <p:nvSpPr>
          <p:cNvPr id="15" name="TextBox 14"/>
          <p:cNvSpPr txBox="1"/>
          <p:nvPr/>
        </p:nvSpPr>
        <p:spPr>
          <a:xfrm rot="16200000">
            <a:off x="7551358" y="478267"/>
            <a:ext cx="693392" cy="30777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fa-IR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Kamran" panose="00000400000000000000" pitchFamily="2" charset="-78"/>
              </a:rPr>
              <a:t>درس نهم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8748464" y="-20538"/>
            <a:ext cx="288032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3200" dirty="0">
                <a:solidFill>
                  <a:srgbClr val="FF0000"/>
                </a:solidFill>
                <a:cs typeface="B Fantezy" panose="00000400000000000000" pitchFamily="2" charset="-78"/>
              </a:rPr>
              <a:t>9</a:t>
            </a:r>
          </a:p>
        </p:txBody>
      </p:sp>
      <p:sp>
        <p:nvSpPr>
          <p:cNvPr id="20" name="Rectangle 19"/>
          <p:cNvSpPr/>
          <p:nvPr/>
        </p:nvSpPr>
        <p:spPr>
          <a:xfrm>
            <a:off x="6372200" y="-56286"/>
            <a:ext cx="1679743" cy="3886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1">
              <a:lnSpc>
                <a:spcPct val="107000"/>
              </a:lnSpc>
              <a:spcAft>
                <a:spcPts val="0"/>
              </a:spcAft>
              <a:tabLst>
                <a:tab pos="5941060" algn="r"/>
              </a:tabLst>
            </a:pPr>
            <a:r>
              <a:rPr lang="fa-IR" b="1" dirty="0">
                <a:ln w="0">
                  <a:solidFill>
                    <a:srgbClr val="C00000"/>
                  </a:solidFill>
                </a:ln>
                <a:solidFill>
                  <a:srgbClr val="CB325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3000" endA="300" endPos="35500" dir="5400000" sy="-90000" algn="bl" rotWithShape="0"/>
                </a:effectLst>
                <a:latin typeface="Adobe Arabic"/>
                <a:ea typeface="Calibri" panose="020F0502020204030204" pitchFamily="34" charset="0"/>
                <a:cs typeface="B Kamran" panose="00000400000000000000" pitchFamily="2" charset="-78"/>
              </a:rPr>
              <a:t>علوم اجتماعی در قرآن </a:t>
            </a:r>
            <a:endParaRPr lang="en-US" sz="1400" b="1" dirty="0">
              <a:ln w="0">
                <a:solidFill>
                  <a:srgbClr val="C00000"/>
                </a:solidFill>
              </a:ln>
              <a:solidFill>
                <a:srgbClr val="CB325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6350" stA="53000" endA="300" endPos="35500" dir="5400000" sy="-90000" algn="bl" rotWithShape="0"/>
              </a:effectLst>
              <a:latin typeface="Calibri" panose="020F0502020204030204" pitchFamily="34" charset="0"/>
              <a:ea typeface="Calibri" panose="020F0502020204030204" pitchFamily="34" charset="0"/>
              <a:cs typeface="B Kamran" panose="00000400000000000000" pitchFamily="2" charset="-78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56872" y="3522533"/>
            <a:ext cx="9036496" cy="905809"/>
          </a:xfrm>
          <a:prstGeom prst="roundRect">
            <a:avLst/>
          </a:prstGeom>
          <a:solidFill>
            <a:srgbClr val="E1EBF7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ounded Rectangle 9"/>
          <p:cNvSpPr/>
          <p:nvPr/>
        </p:nvSpPr>
        <p:spPr>
          <a:xfrm>
            <a:off x="3548752" y="3291830"/>
            <a:ext cx="4392638" cy="469049"/>
          </a:xfrm>
          <a:prstGeom prst="roundRect">
            <a:avLst/>
          </a:prstGeom>
          <a:solidFill>
            <a:srgbClr val="0070C0"/>
          </a:solidFill>
          <a:ln>
            <a:solidFill>
              <a:srgbClr val="009999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3752536" y="3336857"/>
            <a:ext cx="398507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fa-IR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قرآن دلیل مبعوث شدن پیامبران را چه می داند ؟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-36512" y="3884062"/>
            <a:ext cx="914501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fa-IR" b="1" dirty="0">
                <a:cs typeface="B Nazanin" panose="00000400000000000000" pitchFamily="2" charset="-78"/>
              </a:rPr>
              <a:t>خداوند پیامبران را برای تعلیم علوم اجتماعی و ساختن جامعه و فرهنگ، بر اساس عدالت و قسط مبعوث کرده است .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332410"/>
            <a:ext cx="5427972" cy="2836237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5256192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8170716" y="509646"/>
            <a:ext cx="701423" cy="272483"/>
            <a:chOff x="7812360" y="771550"/>
            <a:chExt cx="826221" cy="360041"/>
          </a:xfrm>
        </p:grpSpPr>
        <p:sp>
          <p:nvSpPr>
            <p:cNvPr id="7" name="Rounded Rectangle 6"/>
            <p:cNvSpPr/>
            <p:nvPr/>
          </p:nvSpPr>
          <p:spPr>
            <a:xfrm>
              <a:off x="7812360" y="771550"/>
              <a:ext cx="792088" cy="360040"/>
            </a:xfrm>
            <a:prstGeom prst="roundRect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/>
              <a:endParaRPr lang="fa-IR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7812360" y="785917"/>
              <a:ext cx="826221" cy="345674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endParaRPr lang="fa-IR" sz="1100" b="1" dirty="0">
                <a:latin typeface="Agency FB" panose="020B0503020202020204" pitchFamily="34" charset="0"/>
              </a:endParaRPr>
            </a:p>
          </p:txBody>
        </p:sp>
      </p:grpSp>
      <p:sp>
        <p:nvSpPr>
          <p:cNvPr id="15" name="TextBox 14"/>
          <p:cNvSpPr txBox="1"/>
          <p:nvPr/>
        </p:nvSpPr>
        <p:spPr>
          <a:xfrm rot="16200000">
            <a:off x="7551358" y="478267"/>
            <a:ext cx="693392" cy="30777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fa-IR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Kamran" panose="00000400000000000000" pitchFamily="2" charset="-78"/>
              </a:rPr>
              <a:t>درس نهم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8748464" y="-20538"/>
            <a:ext cx="288032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3200" dirty="0">
                <a:solidFill>
                  <a:srgbClr val="FF0000"/>
                </a:solidFill>
                <a:cs typeface="B Fantezy" panose="00000400000000000000" pitchFamily="2" charset="-78"/>
              </a:rPr>
              <a:t>9</a:t>
            </a:r>
          </a:p>
        </p:txBody>
      </p:sp>
      <p:sp>
        <p:nvSpPr>
          <p:cNvPr id="20" name="Rectangle 19"/>
          <p:cNvSpPr/>
          <p:nvPr/>
        </p:nvSpPr>
        <p:spPr>
          <a:xfrm>
            <a:off x="6372200" y="-56286"/>
            <a:ext cx="1679743" cy="3886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1">
              <a:lnSpc>
                <a:spcPct val="107000"/>
              </a:lnSpc>
              <a:spcAft>
                <a:spcPts val="0"/>
              </a:spcAft>
              <a:tabLst>
                <a:tab pos="5941060" algn="r"/>
              </a:tabLst>
            </a:pPr>
            <a:r>
              <a:rPr lang="fa-IR" b="1" dirty="0">
                <a:ln w="0">
                  <a:solidFill>
                    <a:srgbClr val="C00000"/>
                  </a:solidFill>
                </a:ln>
                <a:solidFill>
                  <a:srgbClr val="CB325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3000" endA="300" endPos="35500" dir="5400000" sy="-90000" algn="bl" rotWithShape="0"/>
                </a:effectLst>
                <a:latin typeface="Adobe Arabic"/>
                <a:ea typeface="Calibri" panose="020F0502020204030204" pitchFamily="34" charset="0"/>
                <a:cs typeface="B Kamran" panose="00000400000000000000" pitchFamily="2" charset="-78"/>
              </a:rPr>
              <a:t>علم مدنی و علم عمران</a:t>
            </a:r>
            <a:endParaRPr lang="en-US" sz="1400" b="1" dirty="0">
              <a:ln w="0">
                <a:solidFill>
                  <a:srgbClr val="C00000"/>
                </a:solidFill>
              </a:ln>
              <a:solidFill>
                <a:srgbClr val="CB325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6350" stA="53000" endA="300" endPos="35500" dir="5400000" sy="-90000" algn="bl" rotWithShape="0"/>
              </a:effectLst>
              <a:latin typeface="Calibri" panose="020F0502020204030204" pitchFamily="34" charset="0"/>
              <a:ea typeface="Calibri" panose="020F0502020204030204" pitchFamily="34" charset="0"/>
              <a:cs typeface="B Kamran" panose="00000400000000000000" pitchFamily="2" charset="-78"/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251520" y="1203598"/>
            <a:ext cx="8620619" cy="1527745"/>
          </a:xfrm>
          <a:prstGeom prst="roundRect">
            <a:avLst/>
          </a:prstGeom>
          <a:solidFill>
            <a:srgbClr val="FFCCCC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217825" y="1366068"/>
            <a:ext cx="860444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fa-IR" b="1" dirty="0">
                <a:latin typeface="BNazanin"/>
                <a:cs typeface="B Nazanin" panose="00000400000000000000" pitchFamily="2" charset="-78"/>
              </a:rPr>
              <a:t>متفکران مسلمان در جهان اسلام با توجه به آموزه های قرآنی، علم اجتماعی نافع و متناسب با جهان اجتماعی خود را پدید آورده اند. آنها جوامع مختلف را مطالعه کرده و آثار و کتاب های فراوانی نوشته اند.</a:t>
            </a:r>
          </a:p>
          <a:p>
            <a:pPr algn="ctr" rtl="1"/>
            <a:r>
              <a:rPr lang="fa-IR" b="1" dirty="0">
                <a:latin typeface="BNazanin"/>
                <a:cs typeface="B Nazanin" panose="00000400000000000000" pitchFamily="2" charset="-78"/>
              </a:rPr>
              <a:t> </a:t>
            </a:r>
            <a:r>
              <a:rPr lang="fa-IR" b="1" dirty="0">
                <a:ln>
                  <a:solidFill>
                    <a:srgbClr val="C00000"/>
                  </a:solidFill>
                </a:ln>
                <a:latin typeface="BNazanin"/>
                <a:cs typeface="B Nazanin" panose="00000400000000000000" pitchFamily="2" charset="-78"/>
              </a:rPr>
              <a:t>فـارابـی </a:t>
            </a:r>
            <a:r>
              <a:rPr lang="fa-IR" b="1" dirty="0">
                <a:ln>
                  <a:solidFill>
                    <a:schemeClr val="tx1"/>
                  </a:solidFill>
                </a:ln>
                <a:latin typeface="BNazanin"/>
                <a:cs typeface="B Nazanin" panose="00000400000000000000" pitchFamily="2" charset="-78"/>
              </a:rPr>
              <a:t>،</a:t>
            </a:r>
            <a:r>
              <a:rPr lang="fa-IR" b="1" dirty="0">
                <a:ln>
                  <a:solidFill>
                    <a:srgbClr val="C00000"/>
                  </a:solidFill>
                </a:ln>
                <a:latin typeface="BNazanin"/>
                <a:cs typeface="B Nazanin" panose="00000400000000000000" pitchFamily="2" charset="-78"/>
              </a:rPr>
              <a:t> ابـوریـحـان بـیـرونـی</a:t>
            </a:r>
            <a:r>
              <a:rPr lang="fa-IR" b="1" dirty="0">
                <a:ln>
                  <a:solidFill>
                    <a:schemeClr val="tx1"/>
                  </a:solidFill>
                </a:ln>
                <a:latin typeface="BNazanin"/>
                <a:cs typeface="B Nazanin" panose="00000400000000000000" pitchFamily="2" charset="-78"/>
              </a:rPr>
              <a:t> و </a:t>
            </a:r>
            <a:r>
              <a:rPr lang="fa-IR" b="1" dirty="0">
                <a:ln>
                  <a:solidFill>
                    <a:srgbClr val="C00000"/>
                  </a:solidFill>
                </a:ln>
                <a:latin typeface="BNazanin"/>
                <a:cs typeface="B Nazanin" panose="00000400000000000000" pitchFamily="2" charset="-78"/>
              </a:rPr>
              <a:t>ابـن خـلـدون</a:t>
            </a:r>
          </a:p>
          <a:p>
            <a:pPr algn="ctr" rtl="1"/>
            <a:r>
              <a:rPr lang="fa-IR" b="1" dirty="0">
                <a:latin typeface="BNazanin"/>
                <a:cs typeface="B Nazanin" panose="00000400000000000000" pitchFamily="2" charset="-78"/>
              </a:rPr>
              <a:t> از جملة اندیشمندانی هستند که درحوزۀ علوم اجتماعی، آثار مهمی از خود به جا گذاشته اند.</a:t>
            </a:r>
            <a:endParaRPr lang="en-US" b="1" dirty="0">
              <a:cs typeface="B Nazanin" panose="00000400000000000000" pitchFamily="2" charset="-78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47290" y="2785228"/>
            <a:ext cx="2286001" cy="235857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8829" y="2757776"/>
            <a:ext cx="2286000" cy="2389238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2787774"/>
            <a:ext cx="2286000" cy="2355725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0347505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3483</TotalTime>
  <Words>1862</Words>
  <Application>Microsoft Macintosh PowerPoint</Application>
  <PresentationFormat>On-screen Show (16:9)</PresentationFormat>
  <Paragraphs>243</Paragraphs>
  <Slides>17</Slides>
  <Notes>16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17</vt:i4>
      </vt:variant>
    </vt:vector>
  </HeadingPairs>
  <TitlesOfParts>
    <vt:vector size="27" baseType="lpstr">
      <vt:lpstr>맑은 고딕</vt:lpstr>
      <vt:lpstr>Adobe Arabic</vt:lpstr>
      <vt:lpstr>Agency FB</vt:lpstr>
      <vt:lpstr>Arial</vt:lpstr>
      <vt:lpstr>BNazanin</vt:lpstr>
      <vt:lpstr>BNazaninBold</vt:lpstr>
      <vt:lpstr>Calibri</vt:lpstr>
      <vt:lpstr>Wingdings</vt:lpstr>
      <vt:lpstr>Office Theme</vt:lpstr>
      <vt:lpstr>Custom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Allppt.com</dc:creator>
  <cp:lastModifiedBy>Microsoft Office User</cp:lastModifiedBy>
  <cp:revision>454</cp:revision>
  <dcterms:created xsi:type="dcterms:W3CDTF">2014-04-01T16:27:38Z</dcterms:created>
  <dcterms:modified xsi:type="dcterms:W3CDTF">2020-03-03T20:56:17Z</dcterms:modified>
</cp:coreProperties>
</file>